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1" r:id="rId3"/>
    <p:sldId id="263" r:id="rId4"/>
    <p:sldId id="264" r:id="rId5"/>
    <p:sldId id="266" r:id="rId6"/>
    <p:sldId id="267" r:id="rId7"/>
    <p:sldId id="293" r:id="rId8"/>
    <p:sldId id="268" r:id="rId9"/>
    <p:sldId id="292" r:id="rId10"/>
    <p:sldId id="291" r:id="rId11"/>
    <p:sldId id="287" r:id="rId12"/>
    <p:sldId id="286" r:id="rId13"/>
    <p:sldId id="288" r:id="rId14"/>
    <p:sldId id="289" r:id="rId15"/>
    <p:sldId id="283" r:id="rId16"/>
    <p:sldId id="28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E3E3E5"/>
    <a:srgbClr val="2E2657"/>
    <a:srgbClr val="FFFFFF"/>
    <a:srgbClr val="8868C3"/>
    <a:srgbClr val="00B6F5"/>
    <a:srgbClr val="000000"/>
    <a:srgbClr val="27105B"/>
    <a:srgbClr val="1E0552"/>
    <a:srgbClr val="0900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0" d="100"/>
          <a:sy n="80" d="100"/>
        </p:scale>
        <p:origin x="754" y="62"/>
      </p:cViewPr>
      <p:guideLst>
        <p:guide orient="horz" pos="2186"/>
        <p:guide pos="3840"/>
        <p:guide pos="401"/>
        <p:guide pos="7365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31E2-43F0-4804-8F6F-1B90CD7CAA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84058-995E-4ABD-9CA5-105ECD775B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31E2-43F0-4804-8F6F-1B90CD7CAA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84058-995E-4ABD-9CA5-105ECD775B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31E2-43F0-4804-8F6F-1B90CD7CAA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84058-995E-4ABD-9CA5-105ECD775B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31E2-43F0-4804-8F6F-1B90CD7CAA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84058-995E-4ABD-9CA5-105ECD775B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31E2-43F0-4804-8F6F-1B90CD7CAA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84058-995E-4ABD-9CA5-105ECD775B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31E2-43F0-4804-8F6F-1B90CD7CAA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84058-995E-4ABD-9CA5-105ECD775B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31E2-43F0-4804-8F6F-1B90CD7CAA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84058-995E-4ABD-9CA5-105ECD775B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31E2-43F0-4804-8F6F-1B90CD7CAA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84058-995E-4ABD-9CA5-105ECD775B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31E2-43F0-4804-8F6F-1B90CD7CAA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84058-995E-4ABD-9CA5-105ECD775B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31E2-43F0-4804-8F6F-1B90CD7CAA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84058-995E-4ABD-9CA5-105ECD775B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D31E2-43F0-4804-8F6F-1B90CD7CAA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84058-995E-4ABD-9CA5-105ECD775B17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37185600" y="-20218400"/>
            <a:ext cx="254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42062400" y="26517600"/>
            <a:ext cx="254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 userDrawn="1"/>
        </p:nvSpPr>
        <p:spPr>
          <a:xfrm>
            <a:off x="-37185600" y="-17272000"/>
            <a:ext cx="219456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dirty="0"/>
              <a:t>微信公众号：陈西设计之家</a:t>
            </a:r>
            <a:endParaRPr lang="zh-CN" altLang="en-US" sz="11500" dirty="0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29565600" y="24947940"/>
            <a:ext cx="18592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dirty="0"/>
              <a:t>微信公众号：陈西设计之家</a:t>
            </a:r>
            <a:endParaRPr lang="zh-CN" altLang="en-US" sz="11500" dirty="0"/>
          </a:p>
        </p:txBody>
      </p:sp>
      <p:sp>
        <p:nvSpPr>
          <p:cNvPr id="11" name="矩形 10"/>
          <p:cNvSpPr/>
          <p:nvPr userDrawn="1"/>
        </p:nvSpPr>
        <p:spPr>
          <a:xfrm>
            <a:off x="6915150" y="-552450"/>
            <a:ext cx="495300" cy="310496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2116" y="2258296"/>
            <a:ext cx="12211050" cy="1652301"/>
          </a:xfrm>
          <a:custGeom>
            <a:avLst/>
            <a:gdLst>
              <a:gd name="connsiteX0" fmla="*/ 0 w 12192000"/>
              <a:gd name="connsiteY0" fmla="*/ 0 h 1069741"/>
              <a:gd name="connsiteX1" fmla="*/ 12192000 w 12192000"/>
              <a:gd name="connsiteY1" fmla="*/ 0 h 1069741"/>
              <a:gd name="connsiteX2" fmla="*/ 12192000 w 12192000"/>
              <a:gd name="connsiteY2" fmla="*/ 1069741 h 1069741"/>
              <a:gd name="connsiteX3" fmla="*/ 0 w 12192000"/>
              <a:gd name="connsiteY3" fmla="*/ 1069741 h 1069741"/>
              <a:gd name="connsiteX4" fmla="*/ 0 w 12192000"/>
              <a:gd name="connsiteY4" fmla="*/ 0 h 1069741"/>
              <a:gd name="connsiteX0-1" fmla="*/ 0 w 12192000"/>
              <a:gd name="connsiteY0-2" fmla="*/ 0 h 1069741"/>
              <a:gd name="connsiteX1-3" fmla="*/ 12192000 w 12192000"/>
              <a:gd name="connsiteY1-4" fmla="*/ 0 h 1069741"/>
              <a:gd name="connsiteX2-5" fmla="*/ 12192000 w 12192000"/>
              <a:gd name="connsiteY2-6" fmla="*/ 1069741 h 1069741"/>
              <a:gd name="connsiteX3-7" fmla="*/ 2076450 w 12192000"/>
              <a:gd name="connsiteY3-8" fmla="*/ 1061751 h 1069741"/>
              <a:gd name="connsiteX4-9" fmla="*/ 0 w 12192000"/>
              <a:gd name="connsiteY4-10" fmla="*/ 1069741 h 1069741"/>
              <a:gd name="connsiteX5" fmla="*/ 0 w 12192000"/>
              <a:gd name="connsiteY5" fmla="*/ 0 h 1069741"/>
              <a:gd name="connsiteX0-11" fmla="*/ 0 w 12192000"/>
              <a:gd name="connsiteY0-12" fmla="*/ 0 h 1652301"/>
              <a:gd name="connsiteX1-13" fmla="*/ 12192000 w 12192000"/>
              <a:gd name="connsiteY1-14" fmla="*/ 0 h 1652301"/>
              <a:gd name="connsiteX2-15" fmla="*/ 12192000 w 12192000"/>
              <a:gd name="connsiteY2-16" fmla="*/ 1069741 h 1652301"/>
              <a:gd name="connsiteX3-17" fmla="*/ 1962150 w 12192000"/>
              <a:gd name="connsiteY3-18" fmla="*/ 1652301 h 1652301"/>
              <a:gd name="connsiteX4-19" fmla="*/ 0 w 12192000"/>
              <a:gd name="connsiteY4-20" fmla="*/ 1069741 h 1652301"/>
              <a:gd name="connsiteX5-21" fmla="*/ 0 w 12192000"/>
              <a:gd name="connsiteY5-22" fmla="*/ 0 h 1652301"/>
              <a:gd name="connsiteX0-23" fmla="*/ 19050 w 12211050"/>
              <a:gd name="connsiteY0-24" fmla="*/ 0 h 1652301"/>
              <a:gd name="connsiteX1-25" fmla="*/ 12211050 w 12211050"/>
              <a:gd name="connsiteY1-26" fmla="*/ 0 h 1652301"/>
              <a:gd name="connsiteX2-27" fmla="*/ 12211050 w 12211050"/>
              <a:gd name="connsiteY2-28" fmla="*/ 1069741 h 1652301"/>
              <a:gd name="connsiteX3-29" fmla="*/ 1981200 w 12211050"/>
              <a:gd name="connsiteY3-30" fmla="*/ 1652301 h 1652301"/>
              <a:gd name="connsiteX4-31" fmla="*/ 0 w 12211050"/>
              <a:gd name="connsiteY4-32" fmla="*/ 1145941 h 1652301"/>
              <a:gd name="connsiteX5-33" fmla="*/ 19050 w 12211050"/>
              <a:gd name="connsiteY5-34" fmla="*/ 0 h 1652301"/>
              <a:gd name="connsiteX0-35" fmla="*/ 19050 w 12227983"/>
              <a:gd name="connsiteY0-36" fmla="*/ 0 h 1652301"/>
              <a:gd name="connsiteX1-37" fmla="*/ 12211050 w 12227983"/>
              <a:gd name="connsiteY1-38" fmla="*/ 0 h 1652301"/>
              <a:gd name="connsiteX2-39" fmla="*/ 12227983 w 12227983"/>
              <a:gd name="connsiteY2-40" fmla="*/ 985074 h 1652301"/>
              <a:gd name="connsiteX3-41" fmla="*/ 1981200 w 12227983"/>
              <a:gd name="connsiteY3-42" fmla="*/ 1652301 h 1652301"/>
              <a:gd name="connsiteX4-43" fmla="*/ 0 w 12227983"/>
              <a:gd name="connsiteY4-44" fmla="*/ 1145941 h 1652301"/>
              <a:gd name="connsiteX5-45" fmla="*/ 19050 w 12227983"/>
              <a:gd name="connsiteY5-46" fmla="*/ 0 h 1652301"/>
              <a:gd name="connsiteX0-47" fmla="*/ 19050 w 12227983"/>
              <a:gd name="connsiteY0-48" fmla="*/ 0 h 1652301"/>
              <a:gd name="connsiteX1-49" fmla="*/ 12211050 w 12227983"/>
              <a:gd name="connsiteY1-50" fmla="*/ 0 h 1652301"/>
              <a:gd name="connsiteX2-51" fmla="*/ 12227983 w 12227983"/>
              <a:gd name="connsiteY2-52" fmla="*/ 985074 h 1652301"/>
              <a:gd name="connsiteX3-53" fmla="*/ 1981200 w 12227983"/>
              <a:gd name="connsiteY3-54" fmla="*/ 1652301 h 1652301"/>
              <a:gd name="connsiteX4-55" fmla="*/ 0 w 12227983"/>
              <a:gd name="connsiteY4-56" fmla="*/ 1145941 h 1652301"/>
              <a:gd name="connsiteX5-57" fmla="*/ 19050 w 12227983"/>
              <a:gd name="connsiteY5-58" fmla="*/ 0 h 1652301"/>
              <a:gd name="connsiteX0-59" fmla="*/ 2117 w 12211050"/>
              <a:gd name="connsiteY0-60" fmla="*/ 0 h 1652301"/>
              <a:gd name="connsiteX1-61" fmla="*/ 12194117 w 12211050"/>
              <a:gd name="connsiteY1-62" fmla="*/ 0 h 1652301"/>
              <a:gd name="connsiteX2-63" fmla="*/ 12211050 w 12211050"/>
              <a:gd name="connsiteY2-64" fmla="*/ 985074 h 1652301"/>
              <a:gd name="connsiteX3-65" fmla="*/ 1964267 w 12211050"/>
              <a:gd name="connsiteY3-66" fmla="*/ 1652301 h 1652301"/>
              <a:gd name="connsiteX4-67" fmla="*/ 0 w 12211050"/>
              <a:gd name="connsiteY4-68" fmla="*/ 1145941 h 1652301"/>
              <a:gd name="connsiteX5-69" fmla="*/ 2117 w 12211050"/>
              <a:gd name="connsiteY5-70" fmla="*/ 0 h 16523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2211050" h="1652301">
                <a:moveTo>
                  <a:pt x="2117" y="0"/>
                </a:moveTo>
                <a:lnTo>
                  <a:pt x="12194117" y="0"/>
                </a:lnTo>
                <a:lnTo>
                  <a:pt x="12211050" y="985074"/>
                </a:lnTo>
                <a:lnTo>
                  <a:pt x="1964267" y="1652301"/>
                </a:lnTo>
                <a:lnTo>
                  <a:pt x="0" y="1145941"/>
                </a:lnTo>
                <a:cubicBezTo>
                  <a:pt x="706" y="763961"/>
                  <a:pt x="1411" y="381980"/>
                  <a:pt x="211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3031067"/>
            <a:ext cx="12192000" cy="3826933"/>
          </a:xfrm>
          <a:prstGeom prst="rect">
            <a:avLst/>
          </a:prstGeom>
          <a:solidFill>
            <a:srgbClr val="09003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1" b="34663"/>
          <a:stretch>
            <a:fillRect/>
          </a:stretch>
        </p:blipFill>
        <p:spPr>
          <a:xfrm flipV="1">
            <a:off x="0" y="-1"/>
            <a:ext cx="12192000" cy="3742524"/>
          </a:xfrm>
          <a:custGeom>
            <a:avLst/>
            <a:gdLst>
              <a:gd name="connsiteX0" fmla="*/ 0 w 12192000"/>
              <a:gd name="connsiteY0" fmla="*/ 4343401 h 4343401"/>
              <a:gd name="connsiteX1" fmla="*/ 12192000 w 12192000"/>
              <a:gd name="connsiteY1" fmla="*/ 4343401 h 4343401"/>
              <a:gd name="connsiteX2" fmla="*/ 12192000 w 12192000"/>
              <a:gd name="connsiteY2" fmla="*/ 813735 h 4343401"/>
              <a:gd name="connsiteX3" fmla="*/ 1981201 w 12192000"/>
              <a:gd name="connsiteY3" fmla="*/ 0 h 4343401"/>
              <a:gd name="connsiteX4" fmla="*/ 0 w 12192000"/>
              <a:gd name="connsiteY4" fmla="*/ 532263 h 4343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343401">
                <a:moveTo>
                  <a:pt x="0" y="4343401"/>
                </a:moveTo>
                <a:lnTo>
                  <a:pt x="12192000" y="4343401"/>
                </a:lnTo>
                <a:lnTo>
                  <a:pt x="12192000" y="813735"/>
                </a:lnTo>
                <a:lnTo>
                  <a:pt x="1981201" y="0"/>
                </a:lnTo>
                <a:lnTo>
                  <a:pt x="0" y="532263"/>
                </a:lnTo>
                <a:close/>
              </a:path>
            </a:pathLst>
          </a:custGeom>
          <a:ln w="3175">
            <a:solidFill>
              <a:schemeClr val="bg1">
                <a:alpha val="50000"/>
              </a:schemeClr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1828800" y="3834937"/>
            <a:ext cx="790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--------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大数据工坊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85950" y="4771536"/>
            <a:ext cx="6991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>
                    <a:alpha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Business Style Work Report PowerPoint Template</a:t>
            </a:r>
            <a:endParaRPr lang="zh-CN" altLang="en-US" sz="1600" dirty="0">
              <a:solidFill>
                <a:schemeClr val="bg1">
                  <a:alpha val="9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1924050" y="5279375"/>
            <a:ext cx="2633133" cy="483891"/>
          </a:xfrm>
          <a:prstGeom prst="roundRect">
            <a:avLst>
              <a:gd name="adj" fmla="val 46719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063480" y="5318585"/>
            <a:ext cx="2633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汇报人：方邦明</a:t>
            </a:r>
            <a:endParaRPr lang="zh-CN" altLang="en-US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21370" y="2342615"/>
            <a:ext cx="12350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8800" b="1" dirty="0">
              <a:gradFill flip="none" rotWithShape="1">
                <a:gsLst>
                  <a:gs pos="20000">
                    <a:schemeClr val="accent1">
                      <a:lumMod val="5000"/>
                      <a:lumOff val="95000"/>
                    </a:schemeClr>
                  </a:gs>
                  <a:gs pos="85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962150" y="4743753"/>
            <a:ext cx="7270750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333628" y="2342615"/>
            <a:ext cx="12350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800" b="1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998261" y="2342615"/>
            <a:ext cx="12350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800" b="1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dirty="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75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rPr>
              <a:t>2</a:t>
            </a:r>
            <a:endParaRPr lang="zh-CN" altLang="en-US" dirty="0">
              <a:gradFill flip="none" rotWithShape="1">
                <a:gsLst>
                  <a:gs pos="20000">
                    <a:schemeClr val="accent1">
                      <a:lumMod val="5000"/>
                      <a:lumOff val="95000"/>
                    </a:schemeClr>
                  </a:gs>
                  <a:gs pos="75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672419" y="2342615"/>
            <a:ext cx="12350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800" b="1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915150" y="-552450"/>
            <a:ext cx="495300" cy="310496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-2366596" y="3742523"/>
            <a:ext cx="4276198" cy="1504594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9073966" y="3293618"/>
            <a:ext cx="8605674" cy="4033183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692507" y="4249804"/>
            <a:ext cx="12596446" cy="443210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-1062221" y="5273392"/>
            <a:ext cx="8605674" cy="4033183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984250" y="5142528"/>
            <a:ext cx="49213" cy="4921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278805" y="4674102"/>
            <a:ext cx="49213" cy="4921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596763" y="6731647"/>
            <a:ext cx="49213" cy="4921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519490" y="6597570"/>
            <a:ext cx="49213" cy="4921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890543" y="5516525"/>
            <a:ext cx="49213" cy="4921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5547956" y="5884643"/>
            <a:ext cx="49213" cy="4921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397812" y="5952928"/>
            <a:ext cx="49213" cy="4921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1591925" y="3749911"/>
            <a:ext cx="49213" cy="4921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1441329" y="6171296"/>
            <a:ext cx="49213" cy="4921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2768" y="3962669"/>
            <a:ext cx="49213" cy="492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617163" y="6066276"/>
            <a:ext cx="49213" cy="4921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Clinton Ngan - Eternal Hop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75" y="-1540036"/>
            <a:ext cx="609600" cy="6096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633912" y="324802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dir="in"/>
      </p:transition>
    </mc:Choice>
    <mc:Fallback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1" grpId="0" animBg="1"/>
      <p:bldP spid="3" grpId="0" animBg="1"/>
      <p:bldP spid="7" grpId="0"/>
      <p:bldP spid="8" grpId="0"/>
      <p:bldP spid="9" grpId="0" animBg="1"/>
      <p:bldP spid="10" grpId="0"/>
      <p:bldP spid="12" grpId="0"/>
      <p:bldP spid="16" grpId="0"/>
      <p:bldP spid="17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361950"/>
            <a:ext cx="43815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72440" y="361950"/>
            <a:ext cx="4826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54990" y="361950"/>
            <a:ext cx="4826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37540" y="344269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E2657"/>
                </a:solidFill>
              </a:rPr>
              <a:t>后台管理</a:t>
            </a:r>
            <a:endParaRPr lang="zh-CN" altLang="en-US" sz="2400" dirty="0">
              <a:solidFill>
                <a:srgbClr val="2E2657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234205" y="6287827"/>
            <a:ext cx="389467" cy="237066"/>
            <a:chOff x="10820400" y="6282267"/>
            <a:chExt cx="389467" cy="237066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0871200" y="6282267"/>
              <a:ext cx="3386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0989733" y="6400800"/>
              <a:ext cx="22013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10820400" y="6519333"/>
              <a:ext cx="3894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8703237" y="0"/>
            <a:ext cx="3600872" cy="5198513"/>
            <a:chOff x="7795183" y="-64102"/>
            <a:chExt cx="3600872" cy="5198513"/>
          </a:xfrm>
        </p:grpSpPr>
        <p:sp>
          <p:nvSpPr>
            <p:cNvPr id="2" name="矩形 1"/>
            <p:cNvSpPr/>
            <p:nvPr/>
          </p:nvSpPr>
          <p:spPr>
            <a:xfrm>
              <a:off x="8396396" y="-64102"/>
              <a:ext cx="2387600" cy="3428981"/>
            </a:xfrm>
            <a:prstGeom prst="rect">
              <a:avLst/>
            </a:prstGeom>
            <a:solidFill>
              <a:srgbClr val="2E26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7795183" y="2069477"/>
              <a:ext cx="3600872" cy="3064934"/>
            </a:xfrm>
            <a:prstGeom prst="ellipse">
              <a:avLst/>
            </a:prstGeom>
            <a:solidFill>
              <a:srgbClr val="2E265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    这里可以设置个人或公司   的联系地址， 电话，等基本信息。</a:t>
              </a:r>
              <a:endParaRPr lang="zh-CN" altLang="en-US" sz="2400" dirty="0"/>
            </a:p>
          </p:txBody>
        </p:sp>
      </p:grpSp>
      <p:sp>
        <p:nvSpPr>
          <p:cNvPr id="4" name="椭圆 3"/>
          <p:cNvSpPr/>
          <p:nvPr/>
        </p:nvSpPr>
        <p:spPr>
          <a:xfrm>
            <a:off x="1406364" y="1620746"/>
            <a:ext cx="1066802" cy="1066802"/>
          </a:xfrm>
          <a:prstGeom prst="ellipse">
            <a:avLst/>
          </a:prstGeom>
          <a:noFill/>
          <a:ln>
            <a:solidFill>
              <a:srgbClr val="2E26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06364" y="1923314"/>
            <a:ext cx="106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E2657"/>
                </a:solidFill>
              </a:rPr>
              <a:t>2018</a:t>
            </a:r>
            <a:endParaRPr lang="zh-CN" altLang="en-US" sz="2400" b="1" dirty="0">
              <a:solidFill>
                <a:srgbClr val="2E2657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2763569" y="1476812"/>
            <a:ext cx="0" cy="135466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982804" y="1586880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请添加你的小标题</a:t>
            </a:r>
            <a:endParaRPr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2982804" y="1997229"/>
            <a:ext cx="38227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/>
              <a:t>Please click here to add the title.  click here to add the title.</a:t>
            </a:r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1406364" y="3167913"/>
            <a:ext cx="1066802" cy="1066802"/>
          </a:xfrm>
          <a:prstGeom prst="ellipse">
            <a:avLst/>
          </a:prstGeom>
          <a:noFill/>
          <a:ln>
            <a:solidFill>
              <a:srgbClr val="2E26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406364" y="3470481"/>
            <a:ext cx="106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E2657"/>
                </a:solidFill>
              </a:rPr>
              <a:t>2019</a:t>
            </a:r>
            <a:endParaRPr lang="zh-CN" altLang="en-US" sz="2400" b="1" dirty="0">
              <a:solidFill>
                <a:srgbClr val="2E2657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763569" y="3023979"/>
            <a:ext cx="0" cy="135466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982804" y="3134047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请添加你的小标题</a:t>
            </a:r>
            <a:endParaRPr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2982804" y="3544396"/>
            <a:ext cx="38227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/>
              <a:t>Please click here to add the title.  click here to add the title.</a:t>
            </a:r>
            <a:endParaRPr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1406364" y="4764500"/>
            <a:ext cx="1066802" cy="1066802"/>
          </a:xfrm>
          <a:prstGeom prst="ellipse">
            <a:avLst/>
          </a:prstGeom>
          <a:noFill/>
          <a:ln>
            <a:solidFill>
              <a:srgbClr val="2E26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406364" y="5067068"/>
            <a:ext cx="106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E2657"/>
                </a:solidFill>
              </a:rPr>
              <a:t>2020</a:t>
            </a:r>
            <a:endParaRPr lang="zh-CN" altLang="en-US" sz="2400" b="1" dirty="0">
              <a:solidFill>
                <a:srgbClr val="2E2657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2763569" y="4620566"/>
            <a:ext cx="0" cy="135466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82804" y="4730634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请添加你的小标题</a:t>
            </a:r>
            <a:endParaRPr lang="zh-CN" altLang="en-US" sz="2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2982804" y="5140983"/>
            <a:ext cx="38227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/>
              <a:t>Please click here to add the title.  click here to add the title.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833" y="1026698"/>
            <a:ext cx="8692391" cy="569819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animBg="1"/>
      <p:bldP spid="5" grpId="0"/>
      <p:bldP spid="17" grpId="0"/>
      <p:bldP spid="18" grpId="0"/>
      <p:bldP spid="19" grpId="0" animBg="1"/>
      <p:bldP spid="20" grpId="0"/>
      <p:bldP spid="22" grpId="0"/>
      <p:bldP spid="23" grpId="0"/>
      <p:bldP spid="24" grpId="0" animBg="1"/>
      <p:bldP spid="25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361950"/>
            <a:ext cx="43815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72440" y="361950"/>
            <a:ext cx="4826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54990" y="361950"/>
            <a:ext cx="4826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37540" y="344269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E2657"/>
                </a:solidFill>
              </a:rPr>
              <a:t>首页展示</a:t>
            </a:r>
            <a:endParaRPr lang="zh-CN" altLang="en-US" sz="2400" dirty="0">
              <a:solidFill>
                <a:srgbClr val="2E2657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234205" y="6287827"/>
            <a:ext cx="389467" cy="237066"/>
            <a:chOff x="10820400" y="6282267"/>
            <a:chExt cx="389467" cy="237066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0871200" y="6282267"/>
              <a:ext cx="3386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0989733" y="6400800"/>
              <a:ext cx="22013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10820400" y="6519333"/>
              <a:ext cx="3894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8703237" y="0"/>
            <a:ext cx="3600872" cy="5198513"/>
            <a:chOff x="7795183" y="-64102"/>
            <a:chExt cx="3600872" cy="5198513"/>
          </a:xfrm>
        </p:grpSpPr>
        <p:sp>
          <p:nvSpPr>
            <p:cNvPr id="2" name="矩形 1"/>
            <p:cNvSpPr/>
            <p:nvPr/>
          </p:nvSpPr>
          <p:spPr>
            <a:xfrm>
              <a:off x="8396396" y="-64102"/>
              <a:ext cx="2387600" cy="3428981"/>
            </a:xfrm>
            <a:prstGeom prst="rect">
              <a:avLst/>
            </a:prstGeom>
            <a:solidFill>
              <a:srgbClr val="2E26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7795183" y="2069477"/>
              <a:ext cx="3600872" cy="3064934"/>
            </a:xfrm>
            <a:prstGeom prst="ellipse">
              <a:avLst/>
            </a:prstGeom>
            <a:solidFill>
              <a:srgbClr val="2E265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    这里用来首页展示，并且还可以轮播展示。</a:t>
              </a:r>
              <a:endParaRPr lang="zh-CN" altLang="en-US" sz="2400" dirty="0"/>
            </a:p>
          </p:txBody>
        </p:sp>
      </p:grpSp>
      <p:sp>
        <p:nvSpPr>
          <p:cNvPr id="4" name="椭圆 3"/>
          <p:cNvSpPr/>
          <p:nvPr/>
        </p:nvSpPr>
        <p:spPr>
          <a:xfrm>
            <a:off x="1406364" y="1620746"/>
            <a:ext cx="1066802" cy="1066802"/>
          </a:xfrm>
          <a:prstGeom prst="ellipse">
            <a:avLst/>
          </a:prstGeom>
          <a:noFill/>
          <a:ln>
            <a:solidFill>
              <a:srgbClr val="2E26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06364" y="1923314"/>
            <a:ext cx="106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E2657"/>
                </a:solidFill>
              </a:rPr>
              <a:t>2018</a:t>
            </a:r>
            <a:endParaRPr lang="zh-CN" altLang="en-US" sz="2400" b="1" dirty="0">
              <a:solidFill>
                <a:srgbClr val="2E2657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2763569" y="1476812"/>
            <a:ext cx="0" cy="135466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982804" y="1586880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请添加你的小标题</a:t>
            </a:r>
            <a:endParaRPr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2982804" y="1997229"/>
            <a:ext cx="38227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/>
              <a:t>Please click here to add the title.  click here to add the title.</a:t>
            </a:r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1406364" y="3167913"/>
            <a:ext cx="1066802" cy="1066802"/>
          </a:xfrm>
          <a:prstGeom prst="ellipse">
            <a:avLst/>
          </a:prstGeom>
          <a:noFill/>
          <a:ln>
            <a:solidFill>
              <a:srgbClr val="2E26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406364" y="3470481"/>
            <a:ext cx="106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E2657"/>
                </a:solidFill>
              </a:rPr>
              <a:t>2019</a:t>
            </a:r>
            <a:endParaRPr lang="zh-CN" altLang="en-US" sz="2400" b="1" dirty="0">
              <a:solidFill>
                <a:srgbClr val="2E2657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763569" y="3023979"/>
            <a:ext cx="0" cy="135466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982804" y="3134047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请添加你的小标题</a:t>
            </a:r>
            <a:endParaRPr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2982804" y="3544396"/>
            <a:ext cx="38227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/>
              <a:t>Please click here to add the title.  click here to add the title.</a:t>
            </a:r>
            <a:endParaRPr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1406364" y="4764500"/>
            <a:ext cx="1066802" cy="1066802"/>
          </a:xfrm>
          <a:prstGeom prst="ellipse">
            <a:avLst/>
          </a:prstGeom>
          <a:noFill/>
          <a:ln>
            <a:solidFill>
              <a:srgbClr val="2E26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406364" y="5067068"/>
            <a:ext cx="106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E2657"/>
                </a:solidFill>
              </a:rPr>
              <a:t>2020</a:t>
            </a:r>
            <a:endParaRPr lang="zh-CN" altLang="en-US" sz="2400" b="1" dirty="0">
              <a:solidFill>
                <a:srgbClr val="2E2657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2763569" y="4620566"/>
            <a:ext cx="0" cy="135466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82804" y="4730634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请添加你的小标题</a:t>
            </a:r>
            <a:endParaRPr lang="zh-CN" altLang="en-US" sz="2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2982804" y="5140983"/>
            <a:ext cx="38227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/>
              <a:t>Please click here to add the title.  click here to add the title.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26698"/>
            <a:ext cx="8877782" cy="583130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animBg="1"/>
      <p:bldP spid="5" grpId="0"/>
      <p:bldP spid="17" grpId="0"/>
      <p:bldP spid="18" grpId="0"/>
      <p:bldP spid="19" grpId="0" animBg="1"/>
      <p:bldP spid="20" grpId="0"/>
      <p:bldP spid="22" grpId="0"/>
      <p:bldP spid="23" grpId="0"/>
      <p:bldP spid="24" grpId="0" animBg="1"/>
      <p:bldP spid="25" grpId="0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361950"/>
            <a:ext cx="43815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72440" y="361950"/>
            <a:ext cx="4826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54990" y="361950"/>
            <a:ext cx="4826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37540" y="344269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E2657"/>
                </a:solidFill>
              </a:rPr>
              <a:t>首页展示</a:t>
            </a:r>
            <a:endParaRPr lang="zh-CN" altLang="en-US" sz="2400" dirty="0">
              <a:solidFill>
                <a:srgbClr val="2E2657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234205" y="6287827"/>
            <a:ext cx="389467" cy="237066"/>
            <a:chOff x="10820400" y="6282267"/>
            <a:chExt cx="389467" cy="237066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0871200" y="6282267"/>
              <a:ext cx="3386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0989733" y="6400800"/>
              <a:ext cx="22013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10820400" y="6519333"/>
              <a:ext cx="3894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8703237" y="0"/>
            <a:ext cx="3600872" cy="5198513"/>
            <a:chOff x="7795183" y="-64102"/>
            <a:chExt cx="3600872" cy="5198513"/>
          </a:xfrm>
        </p:grpSpPr>
        <p:sp>
          <p:nvSpPr>
            <p:cNvPr id="2" name="矩形 1"/>
            <p:cNvSpPr/>
            <p:nvPr/>
          </p:nvSpPr>
          <p:spPr>
            <a:xfrm>
              <a:off x="8396396" y="-64102"/>
              <a:ext cx="2387600" cy="3428981"/>
            </a:xfrm>
            <a:prstGeom prst="rect">
              <a:avLst/>
            </a:prstGeom>
            <a:solidFill>
              <a:srgbClr val="2E26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7795183" y="2069477"/>
              <a:ext cx="3600872" cy="3064934"/>
            </a:xfrm>
            <a:prstGeom prst="ellipse">
              <a:avLst/>
            </a:prstGeom>
            <a:solidFill>
              <a:srgbClr val="2E265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    这里用来展示个人或公司信息。</a:t>
              </a:r>
              <a:endParaRPr lang="zh-CN" altLang="en-US" sz="2400" dirty="0"/>
            </a:p>
          </p:txBody>
        </p:sp>
      </p:grpSp>
      <p:sp>
        <p:nvSpPr>
          <p:cNvPr id="4" name="椭圆 3"/>
          <p:cNvSpPr/>
          <p:nvPr/>
        </p:nvSpPr>
        <p:spPr>
          <a:xfrm>
            <a:off x="1406364" y="1620746"/>
            <a:ext cx="1066802" cy="1066802"/>
          </a:xfrm>
          <a:prstGeom prst="ellipse">
            <a:avLst/>
          </a:prstGeom>
          <a:noFill/>
          <a:ln>
            <a:solidFill>
              <a:srgbClr val="2E26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06364" y="1923314"/>
            <a:ext cx="106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E2657"/>
                </a:solidFill>
              </a:rPr>
              <a:t>2018</a:t>
            </a:r>
            <a:endParaRPr lang="zh-CN" altLang="en-US" sz="2400" b="1" dirty="0">
              <a:solidFill>
                <a:srgbClr val="2E2657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2763569" y="1476812"/>
            <a:ext cx="0" cy="135466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982804" y="1586880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请添加你的小标题</a:t>
            </a:r>
            <a:endParaRPr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2982804" y="1997229"/>
            <a:ext cx="38227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/>
              <a:t>Please click here to add the title.  click here to add the title.</a:t>
            </a:r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1406364" y="3167913"/>
            <a:ext cx="1066802" cy="1066802"/>
          </a:xfrm>
          <a:prstGeom prst="ellipse">
            <a:avLst/>
          </a:prstGeom>
          <a:noFill/>
          <a:ln>
            <a:solidFill>
              <a:srgbClr val="2E26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406364" y="3470481"/>
            <a:ext cx="106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E2657"/>
                </a:solidFill>
              </a:rPr>
              <a:t>2019</a:t>
            </a:r>
            <a:endParaRPr lang="zh-CN" altLang="en-US" sz="2400" b="1" dirty="0">
              <a:solidFill>
                <a:srgbClr val="2E2657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763569" y="3023979"/>
            <a:ext cx="0" cy="135466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982804" y="3134047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请添加你的小标题</a:t>
            </a:r>
            <a:endParaRPr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2982804" y="3544396"/>
            <a:ext cx="38227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/>
              <a:t>Please click here to add the title.  click here to add the title.</a:t>
            </a:r>
            <a:endParaRPr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1406364" y="4764500"/>
            <a:ext cx="1066802" cy="1066802"/>
          </a:xfrm>
          <a:prstGeom prst="ellipse">
            <a:avLst/>
          </a:prstGeom>
          <a:noFill/>
          <a:ln>
            <a:solidFill>
              <a:srgbClr val="2E26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406364" y="5067068"/>
            <a:ext cx="106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E2657"/>
                </a:solidFill>
              </a:rPr>
              <a:t>2020</a:t>
            </a:r>
            <a:endParaRPr lang="zh-CN" altLang="en-US" sz="2400" b="1" dirty="0">
              <a:solidFill>
                <a:srgbClr val="2E2657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2763569" y="4620566"/>
            <a:ext cx="0" cy="135466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82804" y="4730634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请添加你的小标题</a:t>
            </a:r>
            <a:endParaRPr lang="zh-CN" altLang="en-US" sz="2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2982804" y="5140983"/>
            <a:ext cx="38227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/>
              <a:t>Please click here to add the title.  click here to add the title.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76811"/>
            <a:ext cx="8692391" cy="538117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animBg="1"/>
      <p:bldP spid="5" grpId="0"/>
      <p:bldP spid="17" grpId="0"/>
      <p:bldP spid="18" grpId="0"/>
      <p:bldP spid="19" grpId="0" animBg="1"/>
      <p:bldP spid="20" grpId="0"/>
      <p:bldP spid="22" grpId="0"/>
      <p:bldP spid="23" grpId="0"/>
      <p:bldP spid="24" grpId="0" animBg="1"/>
      <p:bldP spid="25" grpId="0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361950"/>
            <a:ext cx="43815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72440" y="361950"/>
            <a:ext cx="4826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54990" y="361950"/>
            <a:ext cx="4826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37540" y="344269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E2657"/>
                </a:solidFill>
              </a:rPr>
              <a:t>首页展示</a:t>
            </a:r>
            <a:endParaRPr lang="zh-CN" altLang="en-US" sz="2400" dirty="0">
              <a:solidFill>
                <a:srgbClr val="2E2657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234205" y="6287827"/>
            <a:ext cx="389467" cy="237066"/>
            <a:chOff x="10820400" y="6282267"/>
            <a:chExt cx="389467" cy="237066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0871200" y="6282267"/>
              <a:ext cx="3386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0989733" y="6400800"/>
              <a:ext cx="22013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10820400" y="6519333"/>
              <a:ext cx="3894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8703237" y="0"/>
            <a:ext cx="3600872" cy="5198513"/>
            <a:chOff x="7795183" y="-64102"/>
            <a:chExt cx="3600872" cy="5198513"/>
          </a:xfrm>
        </p:grpSpPr>
        <p:sp>
          <p:nvSpPr>
            <p:cNvPr id="2" name="矩形 1"/>
            <p:cNvSpPr/>
            <p:nvPr/>
          </p:nvSpPr>
          <p:spPr>
            <a:xfrm>
              <a:off x="8396396" y="-64102"/>
              <a:ext cx="2387600" cy="3428981"/>
            </a:xfrm>
            <a:prstGeom prst="rect">
              <a:avLst/>
            </a:prstGeom>
            <a:solidFill>
              <a:srgbClr val="2E26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7795183" y="2069477"/>
              <a:ext cx="3600872" cy="3064934"/>
            </a:xfrm>
            <a:prstGeom prst="ellipse">
              <a:avLst/>
            </a:prstGeom>
            <a:solidFill>
              <a:srgbClr val="2E265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    这里用来展示个人或公司的产品。</a:t>
              </a:r>
              <a:endParaRPr lang="zh-CN" altLang="en-US" sz="2400" dirty="0"/>
            </a:p>
          </p:txBody>
        </p:sp>
      </p:grpSp>
      <p:sp>
        <p:nvSpPr>
          <p:cNvPr id="4" name="椭圆 3"/>
          <p:cNvSpPr/>
          <p:nvPr/>
        </p:nvSpPr>
        <p:spPr>
          <a:xfrm>
            <a:off x="1406364" y="1620746"/>
            <a:ext cx="1066802" cy="1066802"/>
          </a:xfrm>
          <a:prstGeom prst="ellipse">
            <a:avLst/>
          </a:prstGeom>
          <a:noFill/>
          <a:ln>
            <a:solidFill>
              <a:srgbClr val="2E26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06364" y="1923314"/>
            <a:ext cx="106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E2657"/>
                </a:solidFill>
              </a:rPr>
              <a:t>2018</a:t>
            </a:r>
            <a:endParaRPr lang="zh-CN" altLang="en-US" sz="2400" b="1" dirty="0">
              <a:solidFill>
                <a:srgbClr val="2E2657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2763569" y="1476812"/>
            <a:ext cx="0" cy="135466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982804" y="1586880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请添加你的小标题</a:t>
            </a:r>
            <a:endParaRPr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2982804" y="1997229"/>
            <a:ext cx="38227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/>
              <a:t>Please click here to add the title.  click here to add the title.</a:t>
            </a:r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1406364" y="3167913"/>
            <a:ext cx="1066802" cy="1066802"/>
          </a:xfrm>
          <a:prstGeom prst="ellipse">
            <a:avLst/>
          </a:prstGeom>
          <a:noFill/>
          <a:ln>
            <a:solidFill>
              <a:srgbClr val="2E26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406364" y="3470481"/>
            <a:ext cx="106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E2657"/>
                </a:solidFill>
              </a:rPr>
              <a:t>2019</a:t>
            </a:r>
            <a:endParaRPr lang="zh-CN" altLang="en-US" sz="2400" b="1" dirty="0">
              <a:solidFill>
                <a:srgbClr val="2E2657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763569" y="3023979"/>
            <a:ext cx="0" cy="135466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982804" y="3134047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请添加你的小标题</a:t>
            </a:r>
            <a:endParaRPr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2982804" y="3544396"/>
            <a:ext cx="38227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/>
              <a:t>Please click here to add the title.  click here to add the title.</a:t>
            </a:r>
            <a:endParaRPr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1406364" y="4764500"/>
            <a:ext cx="1066802" cy="1066802"/>
          </a:xfrm>
          <a:prstGeom prst="ellipse">
            <a:avLst/>
          </a:prstGeom>
          <a:noFill/>
          <a:ln>
            <a:solidFill>
              <a:srgbClr val="2E26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406364" y="5067068"/>
            <a:ext cx="106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E2657"/>
                </a:solidFill>
              </a:rPr>
              <a:t>2020</a:t>
            </a:r>
            <a:endParaRPr lang="zh-CN" altLang="en-US" sz="2400" b="1" dirty="0">
              <a:solidFill>
                <a:srgbClr val="2E2657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2763569" y="4620566"/>
            <a:ext cx="0" cy="135466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82804" y="4730634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请添加你的小标题</a:t>
            </a:r>
            <a:endParaRPr lang="zh-CN" altLang="en-US" sz="2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2982804" y="5140983"/>
            <a:ext cx="38227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/>
              <a:t>Please click here to add the title.  click here to add the title.</a:t>
            </a:r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11170"/>
            <a:ext cx="8669115" cy="574682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animBg="1"/>
      <p:bldP spid="5" grpId="0"/>
      <p:bldP spid="17" grpId="0"/>
      <p:bldP spid="18" grpId="0"/>
      <p:bldP spid="19" grpId="0" animBg="1"/>
      <p:bldP spid="20" grpId="0"/>
      <p:bldP spid="22" grpId="0"/>
      <p:bldP spid="23" grpId="0"/>
      <p:bldP spid="24" grpId="0" animBg="1"/>
      <p:bldP spid="25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361950"/>
            <a:ext cx="43815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72440" y="361950"/>
            <a:ext cx="4826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54990" y="361950"/>
            <a:ext cx="4826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37540" y="344269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E2657"/>
                </a:solidFill>
              </a:rPr>
              <a:t>学习心得</a:t>
            </a:r>
            <a:endParaRPr lang="zh-CN" altLang="en-US" sz="2400" dirty="0">
              <a:solidFill>
                <a:srgbClr val="2E2657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7540" y="697468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Please click here to add the title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234205" y="6287827"/>
            <a:ext cx="389467" cy="237066"/>
            <a:chOff x="10820400" y="6282267"/>
            <a:chExt cx="389467" cy="237066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0871200" y="6282267"/>
              <a:ext cx="3386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0989733" y="6400800"/>
              <a:ext cx="22013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10820400" y="6519333"/>
              <a:ext cx="3894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/>
          <p:cNvSpPr/>
          <p:nvPr/>
        </p:nvSpPr>
        <p:spPr>
          <a:xfrm>
            <a:off x="10430151" y="3965517"/>
            <a:ext cx="638344" cy="176566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9120765" y="1844030"/>
            <a:ext cx="2035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请添加标题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498924" y="4487044"/>
            <a:ext cx="188967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solidFill>
                  <a:schemeClr val="bg1"/>
                </a:solidFill>
              </a:rPr>
              <a:t>Please click here to add the title. click here to.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39433" y="2305695"/>
            <a:ext cx="772031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en-US" sz="2800" dirty="0"/>
              <a:t>自</a:t>
            </a:r>
            <a:r>
              <a:rPr lang="en-US" altLang="zh-CN" sz="2800" dirty="0"/>
              <a:t>2019</a:t>
            </a:r>
            <a:r>
              <a:rPr lang="zh-CN" altLang="en-US" sz="2800" dirty="0"/>
              <a:t>年</a:t>
            </a:r>
            <a:r>
              <a:rPr lang="en-US" altLang="zh-CN" sz="2800" dirty="0"/>
              <a:t>11</a:t>
            </a:r>
            <a:r>
              <a:rPr lang="zh-CN" altLang="en-US" sz="2800" dirty="0"/>
              <a:t>月到工坊以来，已近学习了半年多了，在这里学习氛围浓厚，我不仅学习到了知识，还认识了许多同学，可以说受益良多，老师非常的尽心尽责，有不会的问题可以及时问老师，老师也是很耐心的讲解，非常感谢学校提供了个这么好的平台，我也会继续再接再厉，谢谢各位老师观看。</a:t>
            </a:r>
            <a:endParaRPr lang="zh-CN" altLang="en-US" sz="2800" dirty="0"/>
          </a:p>
        </p:txBody>
      </p:sp>
    </p:spTree>
  </p:cSld>
  <p:clrMapOvr>
    <a:masterClrMapping/>
  </p:clrMapOvr>
  <p:transition spd="slow">
    <p:wipe dir="r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  <p:bldP spid="25" grpId="0" animBg="1"/>
          <p:bldP spid="28" grpId="0"/>
          <p:bldP spid="3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0" grpId="0"/>
          <p:bldP spid="25" grpId="0" animBg="1"/>
          <p:bldP spid="28" grpId="0"/>
          <p:bldP spid="31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2116" y="2258296"/>
            <a:ext cx="12211050" cy="1652301"/>
          </a:xfrm>
          <a:custGeom>
            <a:avLst/>
            <a:gdLst>
              <a:gd name="connsiteX0" fmla="*/ 0 w 12192000"/>
              <a:gd name="connsiteY0" fmla="*/ 0 h 1069741"/>
              <a:gd name="connsiteX1" fmla="*/ 12192000 w 12192000"/>
              <a:gd name="connsiteY1" fmla="*/ 0 h 1069741"/>
              <a:gd name="connsiteX2" fmla="*/ 12192000 w 12192000"/>
              <a:gd name="connsiteY2" fmla="*/ 1069741 h 1069741"/>
              <a:gd name="connsiteX3" fmla="*/ 0 w 12192000"/>
              <a:gd name="connsiteY3" fmla="*/ 1069741 h 1069741"/>
              <a:gd name="connsiteX4" fmla="*/ 0 w 12192000"/>
              <a:gd name="connsiteY4" fmla="*/ 0 h 1069741"/>
              <a:gd name="connsiteX0-1" fmla="*/ 0 w 12192000"/>
              <a:gd name="connsiteY0-2" fmla="*/ 0 h 1069741"/>
              <a:gd name="connsiteX1-3" fmla="*/ 12192000 w 12192000"/>
              <a:gd name="connsiteY1-4" fmla="*/ 0 h 1069741"/>
              <a:gd name="connsiteX2-5" fmla="*/ 12192000 w 12192000"/>
              <a:gd name="connsiteY2-6" fmla="*/ 1069741 h 1069741"/>
              <a:gd name="connsiteX3-7" fmla="*/ 2076450 w 12192000"/>
              <a:gd name="connsiteY3-8" fmla="*/ 1061751 h 1069741"/>
              <a:gd name="connsiteX4-9" fmla="*/ 0 w 12192000"/>
              <a:gd name="connsiteY4-10" fmla="*/ 1069741 h 1069741"/>
              <a:gd name="connsiteX5" fmla="*/ 0 w 12192000"/>
              <a:gd name="connsiteY5" fmla="*/ 0 h 1069741"/>
              <a:gd name="connsiteX0-11" fmla="*/ 0 w 12192000"/>
              <a:gd name="connsiteY0-12" fmla="*/ 0 h 1652301"/>
              <a:gd name="connsiteX1-13" fmla="*/ 12192000 w 12192000"/>
              <a:gd name="connsiteY1-14" fmla="*/ 0 h 1652301"/>
              <a:gd name="connsiteX2-15" fmla="*/ 12192000 w 12192000"/>
              <a:gd name="connsiteY2-16" fmla="*/ 1069741 h 1652301"/>
              <a:gd name="connsiteX3-17" fmla="*/ 1962150 w 12192000"/>
              <a:gd name="connsiteY3-18" fmla="*/ 1652301 h 1652301"/>
              <a:gd name="connsiteX4-19" fmla="*/ 0 w 12192000"/>
              <a:gd name="connsiteY4-20" fmla="*/ 1069741 h 1652301"/>
              <a:gd name="connsiteX5-21" fmla="*/ 0 w 12192000"/>
              <a:gd name="connsiteY5-22" fmla="*/ 0 h 1652301"/>
              <a:gd name="connsiteX0-23" fmla="*/ 19050 w 12211050"/>
              <a:gd name="connsiteY0-24" fmla="*/ 0 h 1652301"/>
              <a:gd name="connsiteX1-25" fmla="*/ 12211050 w 12211050"/>
              <a:gd name="connsiteY1-26" fmla="*/ 0 h 1652301"/>
              <a:gd name="connsiteX2-27" fmla="*/ 12211050 w 12211050"/>
              <a:gd name="connsiteY2-28" fmla="*/ 1069741 h 1652301"/>
              <a:gd name="connsiteX3-29" fmla="*/ 1981200 w 12211050"/>
              <a:gd name="connsiteY3-30" fmla="*/ 1652301 h 1652301"/>
              <a:gd name="connsiteX4-31" fmla="*/ 0 w 12211050"/>
              <a:gd name="connsiteY4-32" fmla="*/ 1145941 h 1652301"/>
              <a:gd name="connsiteX5-33" fmla="*/ 19050 w 12211050"/>
              <a:gd name="connsiteY5-34" fmla="*/ 0 h 1652301"/>
              <a:gd name="connsiteX0-35" fmla="*/ 19050 w 12227983"/>
              <a:gd name="connsiteY0-36" fmla="*/ 0 h 1652301"/>
              <a:gd name="connsiteX1-37" fmla="*/ 12211050 w 12227983"/>
              <a:gd name="connsiteY1-38" fmla="*/ 0 h 1652301"/>
              <a:gd name="connsiteX2-39" fmla="*/ 12227983 w 12227983"/>
              <a:gd name="connsiteY2-40" fmla="*/ 985074 h 1652301"/>
              <a:gd name="connsiteX3-41" fmla="*/ 1981200 w 12227983"/>
              <a:gd name="connsiteY3-42" fmla="*/ 1652301 h 1652301"/>
              <a:gd name="connsiteX4-43" fmla="*/ 0 w 12227983"/>
              <a:gd name="connsiteY4-44" fmla="*/ 1145941 h 1652301"/>
              <a:gd name="connsiteX5-45" fmla="*/ 19050 w 12227983"/>
              <a:gd name="connsiteY5-46" fmla="*/ 0 h 1652301"/>
              <a:gd name="connsiteX0-47" fmla="*/ 19050 w 12227983"/>
              <a:gd name="connsiteY0-48" fmla="*/ 0 h 1652301"/>
              <a:gd name="connsiteX1-49" fmla="*/ 12211050 w 12227983"/>
              <a:gd name="connsiteY1-50" fmla="*/ 0 h 1652301"/>
              <a:gd name="connsiteX2-51" fmla="*/ 12227983 w 12227983"/>
              <a:gd name="connsiteY2-52" fmla="*/ 985074 h 1652301"/>
              <a:gd name="connsiteX3-53" fmla="*/ 1981200 w 12227983"/>
              <a:gd name="connsiteY3-54" fmla="*/ 1652301 h 1652301"/>
              <a:gd name="connsiteX4-55" fmla="*/ 0 w 12227983"/>
              <a:gd name="connsiteY4-56" fmla="*/ 1145941 h 1652301"/>
              <a:gd name="connsiteX5-57" fmla="*/ 19050 w 12227983"/>
              <a:gd name="connsiteY5-58" fmla="*/ 0 h 1652301"/>
              <a:gd name="connsiteX0-59" fmla="*/ 2117 w 12211050"/>
              <a:gd name="connsiteY0-60" fmla="*/ 0 h 1652301"/>
              <a:gd name="connsiteX1-61" fmla="*/ 12194117 w 12211050"/>
              <a:gd name="connsiteY1-62" fmla="*/ 0 h 1652301"/>
              <a:gd name="connsiteX2-63" fmla="*/ 12211050 w 12211050"/>
              <a:gd name="connsiteY2-64" fmla="*/ 985074 h 1652301"/>
              <a:gd name="connsiteX3-65" fmla="*/ 1964267 w 12211050"/>
              <a:gd name="connsiteY3-66" fmla="*/ 1652301 h 1652301"/>
              <a:gd name="connsiteX4-67" fmla="*/ 0 w 12211050"/>
              <a:gd name="connsiteY4-68" fmla="*/ 1145941 h 1652301"/>
              <a:gd name="connsiteX5-69" fmla="*/ 2117 w 12211050"/>
              <a:gd name="connsiteY5-70" fmla="*/ 0 h 16523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2211050" h="1652301">
                <a:moveTo>
                  <a:pt x="2117" y="0"/>
                </a:moveTo>
                <a:lnTo>
                  <a:pt x="12194117" y="0"/>
                </a:lnTo>
                <a:lnTo>
                  <a:pt x="12211050" y="985074"/>
                </a:lnTo>
                <a:lnTo>
                  <a:pt x="1964267" y="1652301"/>
                </a:lnTo>
                <a:lnTo>
                  <a:pt x="0" y="1145941"/>
                </a:lnTo>
                <a:cubicBezTo>
                  <a:pt x="706" y="763961"/>
                  <a:pt x="1411" y="381980"/>
                  <a:pt x="211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3031067"/>
            <a:ext cx="12192000" cy="3826933"/>
          </a:xfrm>
          <a:prstGeom prst="rect">
            <a:avLst/>
          </a:prstGeom>
          <a:solidFill>
            <a:srgbClr val="09003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-2366596" y="3742523"/>
            <a:ext cx="4276198" cy="1504594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1" b="34663"/>
          <a:stretch>
            <a:fillRect/>
          </a:stretch>
        </p:blipFill>
        <p:spPr>
          <a:xfrm flipV="1">
            <a:off x="0" y="-1"/>
            <a:ext cx="12192000" cy="3742524"/>
          </a:xfrm>
          <a:custGeom>
            <a:avLst/>
            <a:gdLst>
              <a:gd name="connsiteX0" fmla="*/ 0 w 12192000"/>
              <a:gd name="connsiteY0" fmla="*/ 4343401 h 4343401"/>
              <a:gd name="connsiteX1" fmla="*/ 12192000 w 12192000"/>
              <a:gd name="connsiteY1" fmla="*/ 4343401 h 4343401"/>
              <a:gd name="connsiteX2" fmla="*/ 12192000 w 12192000"/>
              <a:gd name="connsiteY2" fmla="*/ 813735 h 4343401"/>
              <a:gd name="connsiteX3" fmla="*/ 1981201 w 12192000"/>
              <a:gd name="connsiteY3" fmla="*/ 0 h 4343401"/>
              <a:gd name="connsiteX4" fmla="*/ 0 w 12192000"/>
              <a:gd name="connsiteY4" fmla="*/ 532263 h 4343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343401">
                <a:moveTo>
                  <a:pt x="0" y="4343401"/>
                </a:moveTo>
                <a:lnTo>
                  <a:pt x="12192000" y="4343401"/>
                </a:lnTo>
                <a:lnTo>
                  <a:pt x="12192000" y="813735"/>
                </a:lnTo>
                <a:lnTo>
                  <a:pt x="1981201" y="0"/>
                </a:lnTo>
                <a:lnTo>
                  <a:pt x="0" y="532263"/>
                </a:lnTo>
                <a:close/>
              </a:path>
            </a:pathLst>
          </a:custGeom>
          <a:ln w="3175">
            <a:solidFill>
              <a:schemeClr val="bg1">
                <a:alpha val="50000"/>
              </a:schemeClr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1828800" y="3834937"/>
            <a:ext cx="790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85951" y="4771536"/>
            <a:ext cx="278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>
                    <a:alpha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Watching</a:t>
            </a:r>
            <a:endParaRPr lang="zh-CN" altLang="en-US" sz="1600" dirty="0">
              <a:solidFill>
                <a:schemeClr val="bg1">
                  <a:alpha val="9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21370" y="2342615"/>
            <a:ext cx="12350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8800" b="1" dirty="0">
              <a:gradFill flip="none" rotWithShape="1">
                <a:gsLst>
                  <a:gs pos="20000">
                    <a:schemeClr val="accent1">
                      <a:lumMod val="5000"/>
                      <a:lumOff val="95000"/>
                    </a:schemeClr>
                  </a:gs>
                  <a:gs pos="85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962150" y="4743753"/>
            <a:ext cx="2619375" cy="0"/>
          </a:xfrm>
          <a:prstGeom prst="line">
            <a:avLst/>
          </a:prstGeom>
          <a:ln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333628" y="2342615"/>
            <a:ext cx="12350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800" b="1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998261" y="2342615"/>
            <a:ext cx="12350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800" b="1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dirty="0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75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</a:rPr>
              <a:t>2</a:t>
            </a:r>
            <a:endParaRPr lang="zh-CN" altLang="en-US" dirty="0">
              <a:gradFill flip="none" rotWithShape="1">
                <a:gsLst>
                  <a:gs pos="20000">
                    <a:schemeClr val="accent1">
                      <a:lumMod val="5000"/>
                      <a:lumOff val="95000"/>
                    </a:schemeClr>
                  </a:gs>
                  <a:gs pos="75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672419" y="2342615"/>
            <a:ext cx="12350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800" b="1">
                <a:gradFill flip="none" rotWithShape="1">
                  <a:gsLst>
                    <a:gs pos="20000">
                      <a:schemeClr val="accent1">
                        <a:lumMod val="5000"/>
                        <a:lumOff val="95000"/>
                      </a:schemeClr>
                    </a:gs>
                    <a:gs pos="85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915150" y="-552450"/>
            <a:ext cx="495300" cy="310496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4375152" y="3607883"/>
            <a:ext cx="8605674" cy="4033183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216796" y="3321229"/>
            <a:ext cx="12596446" cy="443210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-621242" y="4657749"/>
            <a:ext cx="8605674" cy="4033183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984250" y="5142528"/>
            <a:ext cx="49213" cy="4921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278805" y="4674102"/>
            <a:ext cx="49213" cy="4921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596763" y="6731647"/>
            <a:ext cx="49213" cy="4921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519490" y="6597570"/>
            <a:ext cx="49213" cy="4921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597169" y="4490782"/>
            <a:ext cx="49213" cy="4921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5547956" y="5884643"/>
            <a:ext cx="49213" cy="4921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9397812" y="5952928"/>
            <a:ext cx="49213" cy="4921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1591925" y="3749911"/>
            <a:ext cx="49213" cy="4921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1441329" y="6171296"/>
            <a:ext cx="49213" cy="4921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7617163" y="6066276"/>
            <a:ext cx="49213" cy="4921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9476323" y="4277523"/>
            <a:ext cx="49213" cy="4921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597060" y="4025241"/>
            <a:ext cx="49213" cy="4921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3990712" y="5568495"/>
            <a:ext cx="49213" cy="4921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dir="in"/>
      </p:transition>
    </mc:Choice>
    <mc:Fallback>
      <p:transition spd="slow" advClick="0" advTm="0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7" grpId="0"/>
      <p:bldP spid="8" grpId="0"/>
      <p:bldP spid="12" grpId="0"/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五边形 1"/>
          <p:cNvSpPr/>
          <p:nvPr/>
        </p:nvSpPr>
        <p:spPr>
          <a:xfrm>
            <a:off x="-28575" y="0"/>
            <a:ext cx="6343650" cy="6858000"/>
          </a:xfrm>
          <a:prstGeom prst="homePlate">
            <a:avLst>
              <a:gd name="adj" fmla="val 29880"/>
            </a:avLst>
          </a:prstGeom>
          <a:solidFill>
            <a:srgbClr val="2E265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17" r="4376"/>
          <a:stretch>
            <a:fillRect/>
          </a:stretch>
        </p:blipFill>
        <p:spPr>
          <a:xfrm>
            <a:off x="-28576" y="0"/>
            <a:ext cx="5991225" cy="6858000"/>
          </a:xfrm>
          <a:custGeom>
            <a:avLst/>
            <a:gdLst>
              <a:gd name="connsiteX0" fmla="*/ 0 w 6343650"/>
              <a:gd name="connsiteY0" fmla="*/ 0 h 6858000"/>
              <a:gd name="connsiteX1" fmla="*/ 4370077 w 6343650"/>
              <a:gd name="connsiteY1" fmla="*/ 0 h 6858000"/>
              <a:gd name="connsiteX2" fmla="*/ 6343650 w 6343650"/>
              <a:gd name="connsiteY2" fmla="*/ 3429000 h 6858000"/>
              <a:gd name="connsiteX3" fmla="*/ 4370077 w 6343650"/>
              <a:gd name="connsiteY3" fmla="*/ 6858000 h 6858000"/>
              <a:gd name="connsiteX4" fmla="*/ 0 w 63436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3650" h="6858000">
                <a:moveTo>
                  <a:pt x="0" y="0"/>
                </a:moveTo>
                <a:lnTo>
                  <a:pt x="4370077" y="0"/>
                </a:lnTo>
                <a:lnTo>
                  <a:pt x="6343650" y="3429000"/>
                </a:lnTo>
                <a:lnTo>
                  <a:pt x="4370077" y="6858000"/>
                </a:lnTo>
                <a:lnTo>
                  <a:pt x="0" y="6858000"/>
                </a:lnTo>
                <a:close/>
              </a:path>
            </a:pathLst>
          </a:custGeom>
          <a:ln w="25400">
            <a:solidFill>
              <a:schemeClr val="bg1">
                <a:alpha val="80000"/>
              </a:schemeClr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9952564" y="333107"/>
            <a:ext cx="1781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72375" y="1854591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项目简介</a:t>
            </a: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7572375" y="2278156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Please click here to add the title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696075" y="1939602"/>
            <a:ext cx="971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/>
              <a:t>01</a:t>
            </a:r>
            <a:endParaRPr lang="zh-CN" altLang="en-US" sz="40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7572374" y="3004049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开发环境</a:t>
            </a:r>
            <a:endParaRPr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7572375" y="3335281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Please click here to add the title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696075" y="2996727"/>
            <a:ext cx="971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/>
              <a:t>02</a:t>
            </a:r>
            <a:endParaRPr lang="zh-CN" altLang="en-US" sz="40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7572375" y="4039207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项目展示</a:t>
            </a:r>
            <a:endParaRPr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7572375" y="4392406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Please click here to add the title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6696075" y="4053852"/>
            <a:ext cx="971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/>
              <a:t>03</a:t>
            </a:r>
            <a:endParaRPr lang="zh-CN" altLang="en-US" sz="40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7572375" y="5096332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欢迎收看</a:t>
            </a:r>
            <a:endParaRPr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7572375" y="5449531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Please click here to add the title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696075" y="5110977"/>
            <a:ext cx="971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/>
              <a:t>04</a:t>
            </a:r>
            <a:endParaRPr lang="zh-CN" altLang="en-US" sz="40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10104965" y="1228353"/>
            <a:ext cx="1628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1234205" y="6287827"/>
            <a:ext cx="389467" cy="237066"/>
            <a:chOff x="10820400" y="6282267"/>
            <a:chExt cx="389467" cy="237066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10871200" y="6282267"/>
              <a:ext cx="3386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0989733" y="6400800"/>
              <a:ext cx="22013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0820400" y="6519333"/>
              <a:ext cx="3894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wipe dir="r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grpId="0" nodeType="withEffect" p14:presetBounceEnd="26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000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000">
                                          <p:cBhvr additive="base">
                                            <p:cTn id="1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 p14:presetBounceEnd="26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6000">
                                          <p:cBhvr additive="base">
                                            <p:cTn id="2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6000">
                                          <p:cBhvr additive="base">
                                            <p:cTn id="2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7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6" grpId="0"/>
          <p:bldP spid="7" grpId="0"/>
          <p:bldP spid="9" grpId="0"/>
          <p:bldP spid="8" grpId="0"/>
          <p:bldP spid="11" grpId="0"/>
          <p:bldP spid="12" grpId="0"/>
          <p:bldP spid="13" grpId="0"/>
          <p:bldP spid="14" grpId="0"/>
          <p:bldP spid="16" grpId="0"/>
          <p:bldP spid="17" grpId="0"/>
          <p:bldP spid="18" grpId="0"/>
          <p:bldP spid="19" grpId="0"/>
          <p:bldP spid="20" grpId="0"/>
          <p:bldP spid="1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7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6" grpId="0"/>
          <p:bldP spid="7" grpId="0"/>
          <p:bldP spid="9" grpId="0"/>
          <p:bldP spid="8" grpId="0"/>
          <p:bldP spid="11" grpId="0"/>
          <p:bldP spid="12" grpId="0"/>
          <p:bldP spid="13" grpId="0"/>
          <p:bldP spid="14" grpId="0"/>
          <p:bldP spid="16" grpId="0"/>
          <p:bldP spid="17" grpId="0"/>
          <p:bldP spid="18" grpId="0"/>
          <p:bldP spid="19" grpId="0"/>
          <p:bldP spid="20" grpId="0"/>
          <p:bldP spid="10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箭头: 五边形 3"/>
          <p:cNvSpPr/>
          <p:nvPr/>
        </p:nvSpPr>
        <p:spPr>
          <a:xfrm flipH="1">
            <a:off x="5739342" y="0"/>
            <a:ext cx="6343650" cy="6858000"/>
          </a:xfrm>
          <a:prstGeom prst="homePlate">
            <a:avLst>
              <a:gd name="adj" fmla="val 29880"/>
            </a:avLst>
          </a:prstGeom>
          <a:solidFill>
            <a:srgbClr val="2E265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17" r="4376"/>
          <a:stretch>
            <a:fillRect/>
          </a:stretch>
        </p:blipFill>
        <p:spPr>
          <a:xfrm flipH="1">
            <a:off x="6200775" y="0"/>
            <a:ext cx="5991225" cy="6858000"/>
          </a:xfrm>
          <a:custGeom>
            <a:avLst/>
            <a:gdLst>
              <a:gd name="connsiteX0" fmla="*/ 0 w 6343650"/>
              <a:gd name="connsiteY0" fmla="*/ 0 h 6858000"/>
              <a:gd name="connsiteX1" fmla="*/ 4370077 w 6343650"/>
              <a:gd name="connsiteY1" fmla="*/ 0 h 6858000"/>
              <a:gd name="connsiteX2" fmla="*/ 6343650 w 6343650"/>
              <a:gd name="connsiteY2" fmla="*/ 3429000 h 6858000"/>
              <a:gd name="connsiteX3" fmla="*/ 4370077 w 6343650"/>
              <a:gd name="connsiteY3" fmla="*/ 6858000 h 6858000"/>
              <a:gd name="connsiteX4" fmla="*/ 0 w 63436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43650" h="6858000">
                <a:moveTo>
                  <a:pt x="0" y="0"/>
                </a:moveTo>
                <a:lnTo>
                  <a:pt x="4370077" y="0"/>
                </a:lnTo>
                <a:lnTo>
                  <a:pt x="6343650" y="3429000"/>
                </a:lnTo>
                <a:lnTo>
                  <a:pt x="4370077" y="6858000"/>
                </a:lnTo>
                <a:lnTo>
                  <a:pt x="0" y="6858000"/>
                </a:lnTo>
                <a:close/>
              </a:path>
            </a:pathLst>
          </a:custGeom>
          <a:ln w="25400">
            <a:solidFill>
              <a:schemeClr val="bg1">
                <a:alpha val="80000"/>
              </a:schemeClr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1264713" y="279284"/>
            <a:ext cx="330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2E26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4400" dirty="0">
              <a:solidFill>
                <a:srgbClr val="2E26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43368" y="1158033"/>
            <a:ext cx="296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项目介绍</a:t>
            </a:r>
            <a:endParaRPr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392633" y="2591878"/>
            <a:ext cx="48852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</a:t>
            </a:r>
            <a:r>
              <a:rPr lang="zh-CN" altLang="zh-CN" sz="2400" dirty="0"/>
              <a:t>一个</a:t>
            </a:r>
            <a:r>
              <a:rPr lang="zh-CN" altLang="en-US" sz="2400" dirty="0"/>
              <a:t>用于个人或公司首页门户网站</a:t>
            </a:r>
            <a:r>
              <a:rPr lang="zh-CN" altLang="zh-CN" sz="2400" dirty="0"/>
              <a:t>，</a:t>
            </a:r>
            <a:r>
              <a:rPr lang="zh-CN" altLang="en-US" sz="2400" dirty="0"/>
              <a:t>包括主页，简介，展示，联系方式等，界面简洁，美观，轻量。管理者可以进行登录，进行后台管理，对图片上传，删除，文章，标签，联系方式等修改和管理，一个非常实用的门户系统。</a:t>
            </a:r>
            <a:endParaRPr lang="zh-CN" altLang="zh-CN" sz="2400" dirty="0"/>
          </a:p>
        </p:txBody>
      </p:sp>
      <p:cxnSp>
        <p:nvCxnSpPr>
          <p:cNvPr id="10" name="直接连接符 9"/>
          <p:cNvCxnSpPr>
            <a:stCxn id="4" idx="3"/>
          </p:cNvCxnSpPr>
          <p:nvPr/>
        </p:nvCxnSpPr>
        <p:spPr>
          <a:xfrm flipH="1" flipV="1">
            <a:off x="3352800" y="-209550"/>
            <a:ext cx="2386542" cy="36385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4" idx="3"/>
          </p:cNvCxnSpPr>
          <p:nvPr/>
        </p:nvCxnSpPr>
        <p:spPr>
          <a:xfrm flipH="1">
            <a:off x="3543300" y="3429000"/>
            <a:ext cx="2196042" cy="3429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-763058" y="-593348"/>
            <a:ext cx="3543300" cy="36385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-1102255" y="4053624"/>
            <a:ext cx="4803776" cy="35221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等腰三角形 16"/>
          <p:cNvSpPr/>
          <p:nvPr/>
        </p:nvSpPr>
        <p:spPr>
          <a:xfrm rot="10800000">
            <a:off x="2691715" y="2690798"/>
            <a:ext cx="177054" cy="152632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505309" y="1836034"/>
            <a:ext cx="3125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-----</a:t>
            </a:r>
            <a:r>
              <a:rPr lang="zh-CN" altLang="en-US" sz="2000" dirty="0"/>
              <a:t>门户系统</a:t>
            </a:r>
            <a:endParaRPr lang="zh-CN" altLang="en-US" sz="2000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361950"/>
            <a:ext cx="43815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72440" y="361950"/>
            <a:ext cx="4826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54990" y="361950"/>
            <a:ext cx="4826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37540" y="344269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E2657"/>
                </a:solidFill>
              </a:rPr>
              <a:t>开发环境</a:t>
            </a:r>
            <a:endParaRPr lang="zh-CN" altLang="en-US" sz="2400" dirty="0">
              <a:solidFill>
                <a:srgbClr val="2E2657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234205" y="6287827"/>
            <a:ext cx="389467" cy="237066"/>
            <a:chOff x="10820400" y="6282267"/>
            <a:chExt cx="389467" cy="237066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0871200" y="6282267"/>
              <a:ext cx="3386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0989733" y="6400800"/>
              <a:ext cx="22013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10820400" y="6519333"/>
              <a:ext cx="3894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椭圆 1"/>
          <p:cNvSpPr/>
          <p:nvPr/>
        </p:nvSpPr>
        <p:spPr>
          <a:xfrm>
            <a:off x="1771015" y="2321957"/>
            <a:ext cx="1885950" cy="1885950"/>
          </a:xfrm>
          <a:prstGeom prst="ellipse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>
            <a:stCxn id="2" idx="6"/>
          </p:cNvCxnSpPr>
          <p:nvPr/>
        </p:nvCxnSpPr>
        <p:spPr>
          <a:xfrm>
            <a:off x="3656965" y="3264932"/>
            <a:ext cx="1619885" cy="0"/>
          </a:xfrm>
          <a:prstGeom prst="line">
            <a:avLst/>
          </a:prstGeom>
          <a:ln w="19050">
            <a:solidFill>
              <a:srgbClr val="2E265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276850" y="1123950"/>
            <a:ext cx="33179" cy="4684157"/>
          </a:xfrm>
          <a:prstGeom prst="line">
            <a:avLst/>
          </a:prstGeom>
          <a:ln w="19050">
            <a:solidFill>
              <a:srgbClr val="2E265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310029" y="1123950"/>
            <a:ext cx="505143" cy="0"/>
          </a:xfrm>
          <a:prstGeom prst="line">
            <a:avLst/>
          </a:prstGeom>
          <a:ln w="19050">
            <a:solidFill>
              <a:srgbClr val="2E265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310029" y="1932070"/>
            <a:ext cx="505143" cy="0"/>
          </a:xfrm>
          <a:prstGeom prst="line">
            <a:avLst/>
          </a:prstGeom>
          <a:ln w="19050">
            <a:solidFill>
              <a:srgbClr val="2E265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410342" y="4729953"/>
            <a:ext cx="505143" cy="0"/>
          </a:xfrm>
          <a:prstGeom prst="line">
            <a:avLst/>
          </a:prstGeom>
          <a:ln w="19050">
            <a:solidFill>
              <a:srgbClr val="2E265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310029" y="5808107"/>
            <a:ext cx="505143" cy="0"/>
          </a:xfrm>
          <a:prstGeom prst="line">
            <a:avLst/>
          </a:prstGeom>
          <a:ln w="19050">
            <a:solidFill>
              <a:srgbClr val="2E265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804192" y="2799546"/>
            <a:ext cx="18195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</a:rPr>
              <a:t>开发环境和相关技术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879359" y="739775"/>
            <a:ext cx="768349" cy="768349"/>
          </a:xfrm>
          <a:prstGeom prst="ellipse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5879359" y="862339"/>
            <a:ext cx="768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01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879359" y="1590069"/>
            <a:ext cx="768349" cy="768349"/>
          </a:xfrm>
          <a:prstGeom prst="ellipse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815172" y="1712634"/>
            <a:ext cx="768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02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879359" y="4151240"/>
            <a:ext cx="768349" cy="768349"/>
          </a:xfrm>
          <a:prstGeom prst="ellipse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08417" y="4157960"/>
            <a:ext cx="768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04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879359" y="5403139"/>
            <a:ext cx="768349" cy="768349"/>
          </a:xfrm>
          <a:prstGeom prst="ellipse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879359" y="5525703"/>
            <a:ext cx="768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05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803921" y="523101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开发软件</a:t>
            </a:r>
            <a:endParaRPr lang="zh-CN" altLang="en-US" sz="2400" dirty="0"/>
          </a:p>
        </p:txBody>
      </p:sp>
      <p:sp>
        <p:nvSpPr>
          <p:cNvPr id="32" name="文本框 31"/>
          <p:cNvSpPr txBox="1"/>
          <p:nvPr/>
        </p:nvSpPr>
        <p:spPr>
          <a:xfrm>
            <a:off x="6803921" y="933450"/>
            <a:ext cx="3822756" cy="798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dirty="0"/>
              <a:t>Jdk1.8+idea </a:t>
            </a:r>
            <a:endParaRPr lang="zh-CN" altLang="en-US" sz="2000" dirty="0"/>
          </a:p>
          <a:p>
            <a:pPr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6823680" y="1726149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所用到的框架</a:t>
            </a:r>
            <a:endParaRPr lang="zh-CN" altLang="en-US" sz="2400" dirty="0"/>
          </a:p>
        </p:txBody>
      </p:sp>
      <p:sp>
        <p:nvSpPr>
          <p:cNvPr id="34" name="文本框 33"/>
          <p:cNvSpPr txBox="1"/>
          <p:nvPr/>
        </p:nvSpPr>
        <p:spPr>
          <a:xfrm>
            <a:off x="6810532" y="2143914"/>
            <a:ext cx="3822756" cy="449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dirty="0" err="1"/>
              <a:t>Springboot+mybatis</a:t>
            </a:r>
            <a:endParaRPr lang="zh-CN" altLang="en-US" sz="2000" dirty="0"/>
          </a:p>
        </p:txBody>
      </p:sp>
      <p:sp>
        <p:nvSpPr>
          <p:cNvPr id="35" name="文本框 34"/>
          <p:cNvSpPr txBox="1"/>
          <p:nvPr/>
        </p:nvSpPr>
        <p:spPr>
          <a:xfrm>
            <a:off x="6900608" y="4135162"/>
            <a:ext cx="2891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数据库</a:t>
            </a:r>
            <a:endParaRPr lang="zh-CN" altLang="en-US" sz="2400" dirty="0"/>
          </a:p>
        </p:txBody>
      </p:sp>
      <p:sp>
        <p:nvSpPr>
          <p:cNvPr id="36" name="文本框 35"/>
          <p:cNvSpPr txBox="1"/>
          <p:nvPr/>
        </p:nvSpPr>
        <p:spPr>
          <a:xfrm>
            <a:off x="6859826" y="4525761"/>
            <a:ext cx="3822756" cy="449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dirty="0" err="1"/>
              <a:t>Mysql+Redis</a:t>
            </a:r>
            <a:endParaRPr lang="zh-CN" altLang="en-US" sz="2000" dirty="0"/>
          </a:p>
        </p:txBody>
      </p:sp>
      <p:sp>
        <p:nvSpPr>
          <p:cNvPr id="37" name="文本框 36"/>
          <p:cNvSpPr txBox="1"/>
          <p:nvPr/>
        </p:nvSpPr>
        <p:spPr>
          <a:xfrm>
            <a:off x="6826648" y="5172306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操作系统</a:t>
            </a:r>
            <a:endParaRPr lang="zh-CN" altLang="en-US" sz="2400" dirty="0"/>
          </a:p>
        </p:txBody>
      </p:sp>
      <p:sp>
        <p:nvSpPr>
          <p:cNvPr id="38" name="文本框 37"/>
          <p:cNvSpPr txBox="1"/>
          <p:nvPr/>
        </p:nvSpPr>
        <p:spPr>
          <a:xfrm>
            <a:off x="6859826" y="5652710"/>
            <a:ext cx="3822756" cy="449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dirty="0"/>
              <a:t>windows</a:t>
            </a:r>
            <a:endParaRPr lang="zh-CN" altLang="en-US" sz="2000" dirty="0"/>
          </a:p>
        </p:txBody>
      </p:sp>
      <p:sp>
        <p:nvSpPr>
          <p:cNvPr id="39" name="椭圆 38"/>
          <p:cNvSpPr/>
          <p:nvPr/>
        </p:nvSpPr>
        <p:spPr>
          <a:xfrm>
            <a:off x="1702018" y="2252414"/>
            <a:ext cx="2025035" cy="2025035"/>
          </a:xfrm>
          <a:prstGeom prst="ellipse">
            <a:avLst/>
          </a:prstGeom>
          <a:noFill/>
          <a:ln>
            <a:solidFill>
              <a:srgbClr val="2E265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/>
          <p:nvPr/>
        </p:nvCxnSpPr>
        <p:spPr>
          <a:xfrm flipV="1">
            <a:off x="5411236" y="3050337"/>
            <a:ext cx="302728" cy="1"/>
          </a:xfrm>
          <a:prstGeom prst="line">
            <a:avLst/>
          </a:prstGeom>
          <a:ln w="19050">
            <a:solidFill>
              <a:srgbClr val="2E265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5815171" y="2720995"/>
            <a:ext cx="768349" cy="768349"/>
          </a:xfrm>
          <a:prstGeom prst="ellipse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03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803921" y="2754484"/>
            <a:ext cx="3236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前端技术</a:t>
            </a:r>
            <a:endParaRPr lang="zh-CN" altLang="en-US" sz="2400" dirty="0"/>
          </a:p>
        </p:txBody>
      </p:sp>
      <p:sp>
        <p:nvSpPr>
          <p:cNvPr id="44" name="文本框 43"/>
          <p:cNvSpPr txBox="1"/>
          <p:nvPr/>
        </p:nvSpPr>
        <p:spPr>
          <a:xfrm>
            <a:off x="6859826" y="3341702"/>
            <a:ext cx="4488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Html+Css+Js+jqury</a:t>
            </a:r>
            <a:r>
              <a:rPr lang="en-US" altLang="zh-CN" sz="2800" dirty="0" err="1"/>
              <a:t>+</a:t>
            </a:r>
            <a:r>
              <a:rPr lang="en-US" altLang="zh-CN" sz="2000" dirty="0" err="1"/>
              <a:t>ajax+Bootstrap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 animBg="1"/>
      <p:bldP spid="39" grpId="1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361950"/>
            <a:ext cx="43815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72440" y="361950"/>
            <a:ext cx="4826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54990" y="361950"/>
            <a:ext cx="4826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37540" y="344269"/>
            <a:ext cx="2962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E2657"/>
                </a:solidFill>
              </a:rPr>
              <a:t>项目需求</a:t>
            </a:r>
            <a:endParaRPr lang="zh-CN" altLang="en-US" sz="2800" dirty="0">
              <a:solidFill>
                <a:srgbClr val="2E2657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7540" y="697468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Please click here to add the title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234205" y="6287827"/>
            <a:ext cx="389467" cy="237066"/>
            <a:chOff x="10820400" y="6282267"/>
            <a:chExt cx="389467" cy="237066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0871200" y="6282267"/>
              <a:ext cx="3386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0989733" y="6400800"/>
              <a:ext cx="22013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10820400" y="6519333"/>
              <a:ext cx="3894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17394" y="1020541"/>
            <a:ext cx="12192000" cy="6858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1543050" y="1748363"/>
            <a:ext cx="0" cy="1676400"/>
          </a:xfrm>
          <a:prstGeom prst="line">
            <a:avLst/>
          </a:prstGeom>
          <a:ln>
            <a:solidFill>
              <a:srgbClr val="2E265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74598" y="3373447"/>
            <a:ext cx="962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首页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678315" y="3386663"/>
            <a:ext cx="962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2019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024688" y="3386663"/>
            <a:ext cx="962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2020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478532" y="4654262"/>
            <a:ext cx="3822756" cy="413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10013847" y="3386663"/>
            <a:ext cx="962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2021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379" y="1735004"/>
            <a:ext cx="11558224" cy="503618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" grpId="0" animBg="1"/>
      <p:bldP spid="18" grpId="0"/>
      <p:bldP spid="44" grpId="0"/>
      <p:bldP spid="48" grpId="0"/>
      <p:bldP spid="51" grpId="0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361950"/>
            <a:ext cx="43815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72440" y="361950"/>
            <a:ext cx="4826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54990" y="361950"/>
            <a:ext cx="4826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37540" y="344269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E2657"/>
                </a:solidFill>
              </a:rPr>
              <a:t>后台登录</a:t>
            </a:r>
            <a:endParaRPr lang="zh-CN" altLang="en-US" sz="2400" dirty="0">
              <a:solidFill>
                <a:srgbClr val="2E2657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7540" y="697468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Please click here to add the title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234205" y="6287827"/>
            <a:ext cx="389467" cy="237066"/>
            <a:chOff x="10820400" y="6282267"/>
            <a:chExt cx="389467" cy="237066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0871200" y="6282267"/>
              <a:ext cx="3386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0989733" y="6400800"/>
              <a:ext cx="22013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10820400" y="6519333"/>
              <a:ext cx="3894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9127066" y="0"/>
            <a:ext cx="3064934" cy="4961467"/>
            <a:chOff x="7560732" y="0"/>
            <a:chExt cx="3064934" cy="4961467"/>
          </a:xfrm>
        </p:grpSpPr>
        <p:sp>
          <p:nvSpPr>
            <p:cNvPr id="2" name="矩形 1"/>
            <p:cNvSpPr/>
            <p:nvPr/>
          </p:nvSpPr>
          <p:spPr>
            <a:xfrm>
              <a:off x="7899401" y="0"/>
              <a:ext cx="2387600" cy="3428981"/>
            </a:xfrm>
            <a:prstGeom prst="rect">
              <a:avLst/>
            </a:prstGeom>
            <a:solidFill>
              <a:srgbClr val="2E26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7560732" y="1896533"/>
              <a:ext cx="3064934" cy="3064934"/>
            </a:xfrm>
            <a:prstGeom prst="ellipse">
              <a:avLst/>
            </a:prstGeom>
            <a:solidFill>
              <a:srgbClr val="2E265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  登录成功后可以对后台进行管理，登录失败则不能进入系统。</a:t>
              </a:r>
              <a:endParaRPr lang="zh-CN" altLang="en-US" sz="2400" dirty="0"/>
            </a:p>
          </p:txBody>
        </p:sp>
      </p:grpSp>
      <p:sp>
        <p:nvSpPr>
          <p:cNvPr id="4" name="椭圆 3"/>
          <p:cNvSpPr/>
          <p:nvPr/>
        </p:nvSpPr>
        <p:spPr>
          <a:xfrm>
            <a:off x="1406364" y="1620746"/>
            <a:ext cx="1066802" cy="1066802"/>
          </a:xfrm>
          <a:prstGeom prst="ellipse">
            <a:avLst/>
          </a:prstGeom>
          <a:noFill/>
          <a:ln>
            <a:solidFill>
              <a:srgbClr val="2E26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06364" y="1923314"/>
            <a:ext cx="106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E2657"/>
                </a:solidFill>
              </a:rPr>
              <a:t>2018</a:t>
            </a:r>
            <a:endParaRPr lang="zh-CN" altLang="en-US" sz="2400" b="1" dirty="0">
              <a:solidFill>
                <a:srgbClr val="2E2657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2763569" y="1476812"/>
            <a:ext cx="0" cy="135466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982804" y="1586880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请添加你的小标题</a:t>
            </a:r>
            <a:endParaRPr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2982804" y="1997229"/>
            <a:ext cx="38227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/>
              <a:t>Please click here to add the title.  click here to add the title.</a:t>
            </a:r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1406364" y="3167913"/>
            <a:ext cx="1066802" cy="1066802"/>
          </a:xfrm>
          <a:prstGeom prst="ellipse">
            <a:avLst/>
          </a:prstGeom>
          <a:noFill/>
          <a:ln>
            <a:solidFill>
              <a:srgbClr val="2E26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406364" y="3470481"/>
            <a:ext cx="106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E2657"/>
                </a:solidFill>
              </a:rPr>
              <a:t>2019</a:t>
            </a:r>
            <a:endParaRPr lang="zh-CN" altLang="en-US" sz="2400" b="1" dirty="0">
              <a:solidFill>
                <a:srgbClr val="2E2657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763569" y="3023979"/>
            <a:ext cx="0" cy="135466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982804" y="3134047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请添加你的小标题</a:t>
            </a:r>
            <a:endParaRPr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2982804" y="3544396"/>
            <a:ext cx="38227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/>
              <a:t>Please click here to add the title.  click here to add the title.</a:t>
            </a:r>
            <a:endParaRPr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1406364" y="4764500"/>
            <a:ext cx="1066802" cy="1066802"/>
          </a:xfrm>
          <a:prstGeom prst="ellipse">
            <a:avLst/>
          </a:prstGeom>
          <a:noFill/>
          <a:ln>
            <a:solidFill>
              <a:srgbClr val="2E26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406364" y="5067068"/>
            <a:ext cx="106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E2657"/>
                </a:solidFill>
              </a:rPr>
              <a:t>2020</a:t>
            </a:r>
            <a:endParaRPr lang="zh-CN" altLang="en-US" sz="2400" b="1" dirty="0">
              <a:solidFill>
                <a:srgbClr val="2E2657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2763569" y="4620566"/>
            <a:ext cx="0" cy="135466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82804" y="4730634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请添加你的小标题</a:t>
            </a:r>
            <a:endParaRPr lang="zh-CN" altLang="en-US" sz="2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2982804" y="5140983"/>
            <a:ext cx="38227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/>
              <a:t>Please click here to add the title.  click here to add the title.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66800"/>
            <a:ext cx="9127067" cy="57912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  <p:bldP spid="17" grpId="0"/>
      <p:bldP spid="18" grpId="0"/>
      <p:bldP spid="19" grpId="0" animBg="1"/>
      <p:bldP spid="20" grpId="0"/>
      <p:bldP spid="22" grpId="0"/>
      <p:bldP spid="23" grpId="0"/>
      <p:bldP spid="24" grpId="0" animBg="1"/>
      <p:bldP spid="25" grpId="0"/>
      <p:bldP spid="2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361950"/>
            <a:ext cx="43815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72440" y="361950"/>
            <a:ext cx="4826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54990" y="361950"/>
            <a:ext cx="4826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37540" y="344269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E2657"/>
                </a:solidFill>
              </a:rPr>
              <a:t>后台管理</a:t>
            </a:r>
            <a:endParaRPr lang="zh-CN" altLang="en-US" sz="2400" dirty="0">
              <a:solidFill>
                <a:srgbClr val="2E2657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7540" y="697468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Please click here to add the title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234205" y="6287827"/>
            <a:ext cx="389467" cy="237066"/>
            <a:chOff x="10820400" y="6282267"/>
            <a:chExt cx="389467" cy="237066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0871200" y="6282267"/>
              <a:ext cx="3386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0989733" y="6400800"/>
              <a:ext cx="22013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10820400" y="6519333"/>
              <a:ext cx="3894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9127066" y="0"/>
            <a:ext cx="3064934" cy="4961467"/>
            <a:chOff x="7560732" y="0"/>
            <a:chExt cx="3064934" cy="4961467"/>
          </a:xfrm>
        </p:grpSpPr>
        <p:sp>
          <p:nvSpPr>
            <p:cNvPr id="2" name="矩形 1"/>
            <p:cNvSpPr/>
            <p:nvPr/>
          </p:nvSpPr>
          <p:spPr>
            <a:xfrm>
              <a:off x="7899401" y="0"/>
              <a:ext cx="2387600" cy="3428981"/>
            </a:xfrm>
            <a:prstGeom prst="rect">
              <a:avLst/>
            </a:prstGeom>
            <a:solidFill>
              <a:srgbClr val="2E26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7560732" y="1896533"/>
              <a:ext cx="3064934" cy="3064934"/>
            </a:xfrm>
            <a:prstGeom prst="ellipse">
              <a:avLst/>
            </a:prstGeom>
            <a:solidFill>
              <a:srgbClr val="2E265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  对首页轮播图片上传和管理。</a:t>
              </a:r>
              <a:endParaRPr lang="zh-CN" altLang="en-US" sz="2400" dirty="0"/>
            </a:p>
          </p:txBody>
        </p:sp>
      </p:grpSp>
      <p:sp>
        <p:nvSpPr>
          <p:cNvPr id="4" name="椭圆 3"/>
          <p:cNvSpPr/>
          <p:nvPr/>
        </p:nvSpPr>
        <p:spPr>
          <a:xfrm>
            <a:off x="1406364" y="1620746"/>
            <a:ext cx="1066802" cy="1066802"/>
          </a:xfrm>
          <a:prstGeom prst="ellipse">
            <a:avLst/>
          </a:prstGeom>
          <a:noFill/>
          <a:ln>
            <a:solidFill>
              <a:srgbClr val="2E26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06364" y="1923314"/>
            <a:ext cx="106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E2657"/>
                </a:solidFill>
              </a:rPr>
              <a:t>2018</a:t>
            </a:r>
            <a:endParaRPr lang="zh-CN" altLang="en-US" sz="2400" b="1" dirty="0">
              <a:solidFill>
                <a:srgbClr val="2E2657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2763569" y="1476812"/>
            <a:ext cx="0" cy="135466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982804" y="1586880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请添加你的小标题</a:t>
            </a:r>
            <a:endParaRPr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2982804" y="1997229"/>
            <a:ext cx="38227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/>
              <a:t>Please click here to add the title.  click here to add the title.</a:t>
            </a:r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1406364" y="3167913"/>
            <a:ext cx="1066802" cy="1066802"/>
          </a:xfrm>
          <a:prstGeom prst="ellipse">
            <a:avLst/>
          </a:prstGeom>
          <a:noFill/>
          <a:ln>
            <a:solidFill>
              <a:srgbClr val="2E26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406364" y="3470481"/>
            <a:ext cx="106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E2657"/>
                </a:solidFill>
              </a:rPr>
              <a:t>2019</a:t>
            </a:r>
            <a:endParaRPr lang="zh-CN" altLang="en-US" sz="2400" b="1" dirty="0">
              <a:solidFill>
                <a:srgbClr val="2E2657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763569" y="3023979"/>
            <a:ext cx="0" cy="135466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982804" y="3134047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请添加你的小标题</a:t>
            </a:r>
            <a:endParaRPr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2982804" y="3544396"/>
            <a:ext cx="38227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/>
              <a:t>Please click here to add the title.  click here to add the title.</a:t>
            </a:r>
            <a:endParaRPr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1406364" y="4764500"/>
            <a:ext cx="1066802" cy="1066802"/>
          </a:xfrm>
          <a:prstGeom prst="ellipse">
            <a:avLst/>
          </a:prstGeom>
          <a:noFill/>
          <a:ln>
            <a:solidFill>
              <a:srgbClr val="2E26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406364" y="5067068"/>
            <a:ext cx="106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E2657"/>
                </a:solidFill>
              </a:rPr>
              <a:t>2020</a:t>
            </a:r>
            <a:endParaRPr lang="zh-CN" altLang="en-US" sz="2400" b="1" dirty="0">
              <a:solidFill>
                <a:srgbClr val="2E2657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2763569" y="4620566"/>
            <a:ext cx="0" cy="135466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82804" y="4730634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请添加你的小标题</a:t>
            </a:r>
            <a:endParaRPr lang="zh-CN" altLang="en-US" sz="2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2982804" y="5140983"/>
            <a:ext cx="38227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/>
              <a:t>Please click here to add the title.  click here to add the title.</a:t>
            </a:r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2" y="1026698"/>
            <a:ext cx="9127066" cy="593141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  <p:bldP spid="17" grpId="0"/>
      <p:bldP spid="18" grpId="0"/>
      <p:bldP spid="19" grpId="0" animBg="1"/>
      <p:bldP spid="20" grpId="0"/>
      <p:bldP spid="22" grpId="0"/>
      <p:bldP spid="23" grpId="0"/>
      <p:bldP spid="24" grpId="0" animBg="1"/>
      <p:bldP spid="25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361950"/>
            <a:ext cx="43815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72440" y="361950"/>
            <a:ext cx="4826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54990" y="361950"/>
            <a:ext cx="4826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37540" y="344269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E2657"/>
                </a:solidFill>
              </a:rPr>
              <a:t>后台管理</a:t>
            </a:r>
            <a:endParaRPr lang="zh-CN" altLang="en-US" sz="2400" dirty="0">
              <a:solidFill>
                <a:srgbClr val="2E2657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7540" y="697468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Please click here to add the title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234205" y="6287827"/>
            <a:ext cx="389467" cy="237066"/>
            <a:chOff x="10820400" y="6282267"/>
            <a:chExt cx="389467" cy="237066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0871200" y="6282267"/>
              <a:ext cx="3386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0989733" y="6400800"/>
              <a:ext cx="22013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10820400" y="6519333"/>
              <a:ext cx="3894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9127066" y="0"/>
            <a:ext cx="3064934" cy="4961467"/>
            <a:chOff x="7560732" y="0"/>
            <a:chExt cx="3064934" cy="4961467"/>
          </a:xfrm>
        </p:grpSpPr>
        <p:sp>
          <p:nvSpPr>
            <p:cNvPr id="2" name="矩形 1"/>
            <p:cNvSpPr/>
            <p:nvPr/>
          </p:nvSpPr>
          <p:spPr>
            <a:xfrm>
              <a:off x="7899401" y="0"/>
              <a:ext cx="2387600" cy="3428981"/>
            </a:xfrm>
            <a:prstGeom prst="rect">
              <a:avLst/>
            </a:prstGeom>
            <a:solidFill>
              <a:srgbClr val="2E26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7560732" y="1896533"/>
              <a:ext cx="3064934" cy="3064934"/>
            </a:xfrm>
            <a:prstGeom prst="ellipse">
              <a:avLst/>
            </a:prstGeom>
            <a:solidFill>
              <a:srgbClr val="2E265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 标题，品牌，标签和简介等上传和管理。</a:t>
              </a:r>
              <a:endParaRPr lang="zh-CN" altLang="en-US" sz="2400" dirty="0"/>
            </a:p>
          </p:txBody>
        </p:sp>
      </p:grpSp>
      <p:sp>
        <p:nvSpPr>
          <p:cNvPr id="4" name="椭圆 3"/>
          <p:cNvSpPr/>
          <p:nvPr/>
        </p:nvSpPr>
        <p:spPr>
          <a:xfrm>
            <a:off x="1406364" y="1620746"/>
            <a:ext cx="1066802" cy="1066802"/>
          </a:xfrm>
          <a:prstGeom prst="ellipse">
            <a:avLst/>
          </a:prstGeom>
          <a:noFill/>
          <a:ln>
            <a:solidFill>
              <a:srgbClr val="2E26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06364" y="1923314"/>
            <a:ext cx="106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E2657"/>
                </a:solidFill>
              </a:rPr>
              <a:t>2018</a:t>
            </a:r>
            <a:endParaRPr lang="zh-CN" altLang="en-US" sz="2400" b="1" dirty="0">
              <a:solidFill>
                <a:srgbClr val="2E2657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2763569" y="1476812"/>
            <a:ext cx="0" cy="135466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982804" y="1586880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请添加你的小标题</a:t>
            </a:r>
            <a:endParaRPr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2982804" y="1997229"/>
            <a:ext cx="38227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/>
              <a:t>Please click here to add the title.  click here to add the title.</a:t>
            </a:r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1406364" y="3167913"/>
            <a:ext cx="1066802" cy="1066802"/>
          </a:xfrm>
          <a:prstGeom prst="ellipse">
            <a:avLst/>
          </a:prstGeom>
          <a:noFill/>
          <a:ln>
            <a:solidFill>
              <a:srgbClr val="2E26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406364" y="3470481"/>
            <a:ext cx="106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E2657"/>
                </a:solidFill>
              </a:rPr>
              <a:t>2019</a:t>
            </a:r>
            <a:endParaRPr lang="zh-CN" altLang="en-US" sz="2400" b="1" dirty="0">
              <a:solidFill>
                <a:srgbClr val="2E2657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763569" y="3023979"/>
            <a:ext cx="0" cy="135466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982804" y="3134047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请添加你的小标题</a:t>
            </a:r>
            <a:endParaRPr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2982804" y="3544396"/>
            <a:ext cx="38227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/>
              <a:t>Please click here to add the title.  click here to add the title.</a:t>
            </a:r>
            <a:endParaRPr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1406364" y="4764500"/>
            <a:ext cx="1066802" cy="1066802"/>
          </a:xfrm>
          <a:prstGeom prst="ellipse">
            <a:avLst/>
          </a:prstGeom>
          <a:noFill/>
          <a:ln>
            <a:solidFill>
              <a:srgbClr val="2E26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406364" y="5067068"/>
            <a:ext cx="106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E2657"/>
                </a:solidFill>
              </a:rPr>
              <a:t>2020</a:t>
            </a:r>
            <a:endParaRPr lang="zh-CN" altLang="en-US" sz="2400" b="1" dirty="0">
              <a:solidFill>
                <a:srgbClr val="2E2657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2763569" y="4620566"/>
            <a:ext cx="0" cy="135466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82804" y="4730634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请添加你的小标题</a:t>
            </a:r>
            <a:endParaRPr lang="zh-CN" altLang="en-US" sz="2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2982804" y="5140983"/>
            <a:ext cx="38227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/>
              <a:t>Please click here to add the title.  click here to add the title.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66800"/>
            <a:ext cx="9078806" cy="579119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  <p:bldP spid="17" grpId="0"/>
      <p:bldP spid="18" grpId="0"/>
      <p:bldP spid="19" grpId="0" animBg="1"/>
      <p:bldP spid="20" grpId="0"/>
      <p:bldP spid="22" grpId="0"/>
      <p:bldP spid="23" grpId="0"/>
      <p:bldP spid="24" grpId="0" animBg="1"/>
      <p:bldP spid="25" grpId="0"/>
      <p:bldP spid="2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361950"/>
            <a:ext cx="43815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72440" y="361950"/>
            <a:ext cx="4826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54990" y="361950"/>
            <a:ext cx="48260" cy="647700"/>
          </a:xfrm>
          <a:prstGeom prst="rect">
            <a:avLst/>
          </a:prstGeom>
          <a:solidFill>
            <a:srgbClr val="2E2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37540" y="344269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E2657"/>
                </a:solidFill>
              </a:rPr>
              <a:t>后台管理</a:t>
            </a:r>
            <a:endParaRPr lang="zh-CN" altLang="en-US" sz="2400" dirty="0">
              <a:solidFill>
                <a:srgbClr val="2E2657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7540" y="697468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Please click here to add the title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234205" y="6287827"/>
            <a:ext cx="389467" cy="237066"/>
            <a:chOff x="10820400" y="6282267"/>
            <a:chExt cx="389467" cy="237066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10871200" y="6282267"/>
              <a:ext cx="3386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0989733" y="6400800"/>
              <a:ext cx="22013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10820400" y="6519333"/>
              <a:ext cx="3894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9127066" y="0"/>
            <a:ext cx="3064934" cy="4961467"/>
            <a:chOff x="7560732" y="0"/>
            <a:chExt cx="3064934" cy="4961467"/>
          </a:xfrm>
        </p:grpSpPr>
        <p:sp>
          <p:nvSpPr>
            <p:cNvPr id="2" name="矩形 1"/>
            <p:cNvSpPr/>
            <p:nvPr/>
          </p:nvSpPr>
          <p:spPr>
            <a:xfrm>
              <a:off x="7899401" y="0"/>
              <a:ext cx="2387600" cy="3428981"/>
            </a:xfrm>
            <a:prstGeom prst="rect">
              <a:avLst/>
            </a:prstGeom>
            <a:solidFill>
              <a:srgbClr val="2E26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7560732" y="1896533"/>
              <a:ext cx="3064934" cy="3064934"/>
            </a:xfrm>
            <a:prstGeom prst="ellipse">
              <a:avLst/>
            </a:prstGeom>
            <a:solidFill>
              <a:srgbClr val="2E265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     </a:t>
              </a:r>
              <a:r>
                <a:rPr lang="zh-CN" altLang="en-US" sz="2400" dirty="0"/>
                <a:t>管理者可以登录到后台对图片，文章，简介和基本信息等上传和管理。</a:t>
              </a:r>
              <a:endParaRPr lang="zh-CN" altLang="en-US" sz="2400" dirty="0"/>
            </a:p>
          </p:txBody>
        </p:sp>
      </p:grpSp>
      <p:sp>
        <p:nvSpPr>
          <p:cNvPr id="4" name="椭圆 3"/>
          <p:cNvSpPr/>
          <p:nvPr/>
        </p:nvSpPr>
        <p:spPr>
          <a:xfrm>
            <a:off x="1406364" y="1620746"/>
            <a:ext cx="1066802" cy="1066802"/>
          </a:xfrm>
          <a:prstGeom prst="ellipse">
            <a:avLst/>
          </a:prstGeom>
          <a:noFill/>
          <a:ln>
            <a:solidFill>
              <a:srgbClr val="2E26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06364" y="1923314"/>
            <a:ext cx="106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E2657"/>
                </a:solidFill>
              </a:rPr>
              <a:t>2018</a:t>
            </a:r>
            <a:endParaRPr lang="zh-CN" altLang="en-US" sz="2400" b="1" dirty="0">
              <a:solidFill>
                <a:srgbClr val="2E2657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2763569" y="1476812"/>
            <a:ext cx="0" cy="135466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982804" y="1586880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请添加你的小标题</a:t>
            </a:r>
            <a:endParaRPr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2982804" y="1997229"/>
            <a:ext cx="38227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/>
              <a:t>Please click here to add the title.  click here to add the title.</a:t>
            </a:r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1406364" y="3167913"/>
            <a:ext cx="1066802" cy="1066802"/>
          </a:xfrm>
          <a:prstGeom prst="ellipse">
            <a:avLst/>
          </a:prstGeom>
          <a:noFill/>
          <a:ln>
            <a:solidFill>
              <a:srgbClr val="2E26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406364" y="3470481"/>
            <a:ext cx="106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E2657"/>
                </a:solidFill>
              </a:rPr>
              <a:t>2019</a:t>
            </a:r>
            <a:endParaRPr lang="zh-CN" altLang="en-US" sz="2400" b="1" dirty="0">
              <a:solidFill>
                <a:srgbClr val="2E2657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763569" y="3023979"/>
            <a:ext cx="0" cy="135466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982804" y="3134047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请添加你的小标题</a:t>
            </a:r>
            <a:endParaRPr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2982804" y="3544396"/>
            <a:ext cx="38227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/>
              <a:t>Please click here to add the title.  click here to add the title.</a:t>
            </a:r>
            <a:endParaRPr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1406364" y="4764500"/>
            <a:ext cx="1066802" cy="1066802"/>
          </a:xfrm>
          <a:prstGeom prst="ellipse">
            <a:avLst/>
          </a:prstGeom>
          <a:noFill/>
          <a:ln>
            <a:solidFill>
              <a:srgbClr val="2E26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406364" y="5067068"/>
            <a:ext cx="1066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2E2657"/>
                </a:solidFill>
              </a:rPr>
              <a:t>2020</a:t>
            </a:r>
            <a:endParaRPr lang="zh-CN" altLang="en-US" sz="2400" b="1" dirty="0">
              <a:solidFill>
                <a:srgbClr val="2E2657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2763569" y="4620566"/>
            <a:ext cx="0" cy="135466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82804" y="4730634"/>
            <a:ext cx="296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请添加你的小标题</a:t>
            </a:r>
            <a:endParaRPr lang="zh-CN" altLang="en-US" sz="2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2982804" y="5140983"/>
            <a:ext cx="38227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/>
              <a:t>Please click here to add the title.  click here to add the title.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26698"/>
            <a:ext cx="9127066" cy="58313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  <p:bldP spid="17" grpId="0"/>
      <p:bldP spid="18" grpId="0"/>
      <p:bldP spid="19" grpId="0" animBg="1"/>
      <p:bldP spid="20" grpId="0"/>
      <p:bldP spid="22" grpId="0"/>
      <p:bldP spid="23" grpId="0"/>
      <p:bldP spid="24" grpId="0" animBg="1"/>
      <p:bldP spid="25" grpId="0"/>
      <p:bldP spid="27" grpId="0"/>
      <p:bldP spid="28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3014</Words>
  <Application>WPS 演示</Application>
  <PresentationFormat>宽屏</PresentationFormat>
  <Paragraphs>305</Paragraphs>
  <Slides>15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微软雅黑 Light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更多免费福利资源教程，请关注微信公众号：陈西设计之家</dc:title>
  <dc:creator>陈西</dc:creator>
  <cp:keywords>更多免费福利资源教程，请关注微信公众号：陈西设计之家</cp:keywords>
  <cp:category>【陈西】设计</cp:category>
  <cp:lastModifiedBy>執著</cp:lastModifiedBy>
  <cp:revision>150</cp:revision>
  <dcterms:created xsi:type="dcterms:W3CDTF">2018-02-23T14:37:00Z</dcterms:created>
  <dcterms:modified xsi:type="dcterms:W3CDTF">2020-09-10T07:59:20Z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